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55" r:id="rId1"/>
    <p:sldMasterId id="2147483769" r:id="rId2"/>
    <p:sldMasterId id="2147483812" r:id="rId3"/>
    <p:sldMasterId id="2147483844" r:id="rId4"/>
    <p:sldMasterId id="2147483893" r:id="rId5"/>
    <p:sldMasterId id="2147483911" r:id="rId6"/>
    <p:sldMasterId id="2147483924" r:id="rId7"/>
    <p:sldMasterId id="2147483936" r:id="rId8"/>
    <p:sldMasterId id="2147483949" r:id="rId9"/>
  </p:sldMasterIdLst>
  <p:notesMasterIdLst>
    <p:notesMasterId r:id="rId36"/>
  </p:notesMasterIdLst>
  <p:sldIdLst>
    <p:sldId id="256" r:id="rId10"/>
    <p:sldId id="257" r:id="rId11"/>
    <p:sldId id="258" r:id="rId12"/>
    <p:sldId id="259" r:id="rId13"/>
    <p:sldId id="260" r:id="rId14"/>
    <p:sldId id="261" r:id="rId15"/>
    <p:sldId id="300" r:id="rId16"/>
    <p:sldId id="336" r:id="rId17"/>
    <p:sldId id="303" r:id="rId18"/>
    <p:sldId id="304" r:id="rId19"/>
    <p:sldId id="337" r:id="rId20"/>
    <p:sldId id="347" r:id="rId21"/>
    <p:sldId id="345" r:id="rId22"/>
    <p:sldId id="346" r:id="rId23"/>
    <p:sldId id="338" r:id="rId24"/>
    <p:sldId id="348" r:id="rId25"/>
    <p:sldId id="339" r:id="rId26"/>
    <p:sldId id="340" r:id="rId27"/>
    <p:sldId id="349" r:id="rId28"/>
    <p:sldId id="341" r:id="rId29"/>
    <p:sldId id="344" r:id="rId30"/>
    <p:sldId id="350" r:id="rId31"/>
    <p:sldId id="342" r:id="rId32"/>
    <p:sldId id="343" r:id="rId33"/>
    <p:sldId id="335" r:id="rId34"/>
    <p:sldId id="334" r:id="rId35"/>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708" autoAdjust="0"/>
  </p:normalViewPr>
  <p:slideViewPr>
    <p:cSldViewPr snapToGrid="0">
      <p:cViewPr varScale="1">
        <p:scale>
          <a:sx n="38" d="100"/>
          <a:sy n="38" d="100"/>
        </p:scale>
        <p:origin x="965"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69" name="Shape 3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ADC6-1949-4538-9475-D0AD40417A71}"/>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IN"/>
          </a:p>
        </p:txBody>
      </p:sp>
      <p:sp>
        <p:nvSpPr>
          <p:cNvPr id="3" name="Subtitle 2">
            <a:extLst>
              <a:ext uri="{FF2B5EF4-FFF2-40B4-BE49-F238E27FC236}">
                <a16:creationId xmlns:a16="http://schemas.microsoft.com/office/drawing/2014/main" id="{5F53EA0D-AFB9-40E6-A2D0-C38A53FF26D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2CCDD0-7B18-4917-814E-A320043747C3}"/>
              </a:ext>
            </a:extLst>
          </p:cNvPr>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a:extLst>
              <a:ext uri="{FF2B5EF4-FFF2-40B4-BE49-F238E27FC236}">
                <a16:creationId xmlns:a16="http://schemas.microsoft.com/office/drawing/2014/main" id="{9CDEECAB-D85C-4704-8D3E-F2B7A86BA3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ED622E-2E48-4750-9DDF-285C9C258FC5}"/>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935694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EF82-796A-4047-B74A-FEB316DD8F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426527-03E3-4148-8D81-8F628F328B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442D8C-582B-42AE-958A-812F55C1A285}"/>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a:extLst>
              <a:ext uri="{FF2B5EF4-FFF2-40B4-BE49-F238E27FC236}">
                <a16:creationId xmlns:a16="http://schemas.microsoft.com/office/drawing/2014/main" id="{A996E19A-86EE-484F-BC5F-C3FA99F1F9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DFDED7-6224-44D0-9CF9-7D08AC3A7DEB}"/>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0730781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4383" y="1608327"/>
            <a:ext cx="19215322" cy="21126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894382" y="4039099"/>
            <a:ext cx="9290304" cy="1603886"/>
          </a:xfrm>
        </p:spPr>
        <p:txBody>
          <a:bodyPr anchor="b">
            <a:normAutofit/>
          </a:bodyPr>
          <a:lstStyle>
            <a:lvl1pPr marL="0" indent="0">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894382" y="5648539"/>
            <a:ext cx="9290304" cy="528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824724" y="4046007"/>
            <a:ext cx="9290304" cy="1604474"/>
          </a:xfrm>
        </p:spPr>
        <p:txBody>
          <a:bodyPr anchor="b">
            <a:normAutofit/>
          </a:bodyPr>
          <a:lstStyle>
            <a:lvl1pPr marL="0" indent="0">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824724" y="5642983"/>
            <a:ext cx="9290304" cy="5274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cxnSp>
        <p:nvCxnSpPr>
          <p:cNvPr id="29" name="Straight Connector 28"/>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79926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cxnSp>
        <p:nvCxnSpPr>
          <p:cNvPr id="25" name="Straight Connector 24"/>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6058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1888476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89343" y="1597947"/>
            <a:ext cx="6546198" cy="4494234"/>
          </a:xfrm>
        </p:spPr>
        <p:txBody>
          <a:bodyPr anchor="b">
            <a:normAutofit/>
          </a:bodyPr>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10087428" y="1597948"/>
            <a:ext cx="12024940" cy="931765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889343" y="6410983"/>
            <a:ext cx="6550026" cy="4496362"/>
          </a:xfrm>
        </p:spPr>
        <p:txBody>
          <a:bodyPr/>
          <a:lstStyle>
            <a:lvl1pPr marL="0" indent="0" algn="l">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cxnSp>
        <p:nvCxnSpPr>
          <p:cNvPr id="17" name="Straight Connector 16"/>
          <p:cNvCxnSpPr/>
          <p:nvPr/>
        </p:nvCxnSpPr>
        <p:spPr>
          <a:xfrm>
            <a:off x="2896560" y="6410982"/>
            <a:ext cx="653898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52900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4954775" y="964341"/>
            <a:ext cx="8149066" cy="1029820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902412" y="2259026"/>
            <a:ext cx="11064656" cy="3661168"/>
          </a:xfrm>
        </p:spPr>
        <p:txBody>
          <a:bodyPr anchor="b">
            <a:normAutofit/>
          </a:bodyPr>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248779" y="2245085"/>
            <a:ext cx="5582342" cy="7732654"/>
          </a:xfrm>
          <a:solidFill>
            <a:schemeClr val="bg1">
              <a:lumMod val="8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2900658" y="6291984"/>
            <a:ext cx="11048808" cy="4007484"/>
          </a:xfrm>
        </p:spPr>
        <p:txBody>
          <a:bodyPr>
            <a:normAutofit/>
          </a:bodyPr>
          <a:lstStyle>
            <a:lvl1pPr marL="0" indent="0" algn="l">
              <a:buNone/>
              <a:defRPr sz="36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2894765" y="10939713"/>
            <a:ext cx="11054702" cy="640246"/>
          </a:xfrm>
        </p:spPr>
        <p:txBody>
          <a:bodyPr/>
          <a:lstStyle>
            <a:lvl1pPr algn="l">
              <a:defRPr/>
            </a:lvl1p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a:xfrm>
            <a:off x="2894764" y="637281"/>
            <a:ext cx="11082008" cy="641862"/>
          </a:xfrm>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cxnSp>
        <p:nvCxnSpPr>
          <p:cNvPr id="31" name="Straight Connector 30"/>
          <p:cNvCxnSpPr/>
          <p:nvPr/>
        </p:nvCxnSpPr>
        <p:spPr>
          <a:xfrm>
            <a:off x="2894765" y="6287210"/>
            <a:ext cx="110547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15327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26" name="Straight Connector 25"/>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15471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878222" y="1597947"/>
            <a:ext cx="3231484" cy="931977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889344" y="1597947"/>
            <a:ext cx="15657660" cy="93197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15" name="Straight Connector 14"/>
          <p:cNvCxnSpPr/>
          <p:nvPr/>
        </p:nvCxnSpPr>
        <p:spPr>
          <a:xfrm>
            <a:off x="18878222" y="1597947"/>
            <a:ext cx="0" cy="931977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07375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3200400" y="4773488"/>
            <a:ext cx="17983200" cy="3291840"/>
          </a:xfrm>
          <a:solidFill>
            <a:srgbClr val="FFFFFF"/>
          </a:solidFill>
          <a:ln w="38100">
            <a:solidFill>
              <a:srgbClr val="404040"/>
            </a:solidFill>
          </a:ln>
        </p:spPr>
        <p:txBody>
          <a:bodyPr lIns="274320" rIns="274320" anchor="ctr" anchorCtr="1">
            <a:normAutofit/>
          </a:bodyPr>
          <a:lstStyle>
            <a:lvl1pPr algn="ctr">
              <a:defRPr sz="76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5390388" y="8705088"/>
            <a:ext cx="13603224" cy="2479788"/>
          </a:xfrm>
          <a:noFill/>
        </p:spPr>
        <p:txBody>
          <a:bodyPr>
            <a:normAutofit/>
          </a:bodyPr>
          <a:lstStyle>
            <a:lvl1pPr marL="0" indent="0" algn="ctr">
              <a:buNone/>
              <a:defRPr sz="4000">
                <a:solidFill>
                  <a:schemeClr val="tx1">
                    <a:lumMod val="75000"/>
                    <a:lumOff val="2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44827577"/>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863704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3200400" y="4773488"/>
            <a:ext cx="17983200" cy="3291840"/>
          </a:xfrm>
          <a:solidFill>
            <a:srgbClr val="FFFFFF"/>
          </a:solidFill>
          <a:ln w="38100">
            <a:solidFill>
              <a:srgbClr val="404040"/>
            </a:solidFill>
          </a:ln>
        </p:spPr>
        <p:txBody>
          <a:bodyPr lIns="274320" rIns="274320" anchor="ctr" anchorCtr="1">
            <a:normAutofit/>
          </a:bodyPr>
          <a:lstStyle>
            <a:lvl1pPr>
              <a:defRPr sz="76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5390388" y="8704930"/>
            <a:ext cx="13603224" cy="2530164"/>
          </a:xfrm>
        </p:spPr>
        <p:txBody>
          <a:bodyPr anchor="t" anchorCtr="1">
            <a:normAutofit/>
          </a:bodyPr>
          <a:lstStyle>
            <a:lvl1pPr marL="0" indent="0">
              <a:buNone/>
              <a:defRPr sz="40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6681256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C2D94-6785-484A-A3E8-C628C05DAF30}"/>
              </a:ext>
            </a:extLst>
          </p:cNvPr>
          <p:cNvSpPr>
            <a:spLocks noGrp="1"/>
          </p:cNvSpPr>
          <p:nvPr>
            <p:ph type="title" orient="vert"/>
          </p:nvPr>
        </p:nvSpPr>
        <p:spPr>
          <a:xfrm>
            <a:off x="17449800" y="730250"/>
            <a:ext cx="5257800" cy="1162367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49B563-F6EE-4D0D-95FF-EF11E5EB2D33}"/>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BE4B1-88E7-4167-B7E7-A07614DAA05A}"/>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a:extLst>
              <a:ext uri="{FF2B5EF4-FFF2-40B4-BE49-F238E27FC236}">
                <a16:creationId xmlns:a16="http://schemas.microsoft.com/office/drawing/2014/main" id="{200CCC17-7481-430D-B51C-0E04208D61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363144-E999-41A8-B14C-C88997B4898C}"/>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5811976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63825" y="5276088"/>
            <a:ext cx="8543542" cy="6203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676631" y="5276088"/>
            <a:ext cx="8540494" cy="6203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19221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872" y="4626867"/>
            <a:ext cx="8540496" cy="1408174"/>
          </a:xfrm>
        </p:spPr>
        <p:txBody>
          <a:bodyPr anchor="b" anchorCtr="1">
            <a:normAutofit/>
          </a:bodyPr>
          <a:lstStyle>
            <a:lvl1pPr marL="0" indent="0" algn="ctr">
              <a:buNone/>
              <a:defRPr sz="3800" b="0" cap="all" spc="200" baseline="0">
                <a:solidFill>
                  <a:schemeClr val="accent2">
                    <a:lumMod val="75000"/>
                  </a:schemeClr>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3166872" y="6286500"/>
            <a:ext cx="8540496" cy="5193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12676632" y="6286500"/>
            <a:ext cx="8506968" cy="519355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12676632" y="4626867"/>
            <a:ext cx="8540496" cy="1408174"/>
          </a:xfrm>
        </p:spPr>
        <p:txBody>
          <a:bodyPr anchor="b" anchorCtr="1">
            <a:normAutofit/>
          </a:bodyPr>
          <a:lstStyle>
            <a:lvl1pPr marL="0" indent="0" algn="ctr">
              <a:buNone/>
              <a:defRPr sz="3800" b="0" cap="all" spc="200" baseline="0">
                <a:solidFill>
                  <a:schemeClr val="accent2">
                    <a:lumMod val="75000"/>
                  </a:schemeClr>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6757883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0283137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9415592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12192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609344" y="4487657"/>
            <a:ext cx="8973312" cy="2282994"/>
          </a:xfrm>
          <a:solidFill>
            <a:srgbClr val="FFFFFF"/>
          </a:solidFill>
          <a:ln>
            <a:solidFill>
              <a:srgbClr val="404040"/>
            </a:solidFill>
          </a:ln>
        </p:spPr>
        <p:txBody>
          <a:bodyPr anchor="ctr" anchorCtr="1">
            <a:normAutofit/>
          </a:bodyPr>
          <a:lstStyle>
            <a:lvl1pPr>
              <a:defRPr sz="44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3472160" y="1609344"/>
            <a:ext cx="9631680" cy="10497312"/>
          </a:xfrm>
        </p:spPr>
        <p:txBody>
          <a:bodyPr>
            <a:normAutofit/>
          </a:bodyPr>
          <a:lstStyle>
            <a:lvl1pPr>
              <a:defRPr sz="38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31136" y="7099836"/>
            <a:ext cx="7589520" cy="4388072"/>
          </a:xfrm>
        </p:spPr>
        <p:txBody>
          <a:bodyPr anchor="t" anchorCtr="1">
            <a:normAutofit/>
          </a:bodyPr>
          <a:lstStyle>
            <a:lvl1pPr marL="0" indent="0" algn="ctr">
              <a:buNone/>
              <a:defRPr sz="3000">
                <a:solidFill>
                  <a:srgbClr val="FFFF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10" name="Footer Placeholder 9"/>
          <p:cNvSpPr>
            <a:spLocks noGrp="1"/>
          </p:cNvSpPr>
          <p:nvPr>
            <p:ph type="ftr" sz="quarter" idx="11"/>
          </p:nvPr>
        </p:nvSpPr>
        <p:spPr>
          <a:xfrm>
            <a:off x="1609345" y="12472416"/>
            <a:ext cx="10249594" cy="64008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768846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12191998"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617046" y="4487656"/>
            <a:ext cx="8989996" cy="2269280"/>
          </a:xfrm>
          <a:solidFill>
            <a:srgbClr val="FFFFFF"/>
          </a:solidFill>
          <a:ln>
            <a:solidFill>
              <a:srgbClr val="404040"/>
            </a:solidFill>
          </a:ln>
        </p:spPr>
        <p:txBody>
          <a:bodyPr anchor="ctr" anchorCtr="1">
            <a:noAutofit/>
          </a:bodyPr>
          <a:lstStyle>
            <a:lvl1pPr>
              <a:defRPr sz="44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91999" y="0"/>
            <a:ext cx="12204194" cy="13716000"/>
          </a:xfrm>
          <a:solidFill>
            <a:schemeClr val="bg1">
              <a:lumMod val="75000"/>
            </a:schemeClr>
          </a:solidFill>
        </p:spPr>
        <p:txBody>
          <a:bodyPr anchor="t"/>
          <a:lstStyle>
            <a:lvl1pPr marL="0" indent="0">
              <a:buNone/>
              <a:defRPr sz="6400">
                <a:solidFill>
                  <a:schemeClr val="bg1">
                    <a:lumMod val="85000"/>
                    <a:lumOff val="15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2231136" y="7099837"/>
            <a:ext cx="7589520" cy="4388074"/>
          </a:xfrm>
        </p:spPr>
        <p:txBody>
          <a:bodyPr anchor="t" anchorCtr="1">
            <a:normAutofit/>
          </a:bodyPr>
          <a:lstStyle>
            <a:lvl1pPr marL="0" indent="0" algn="ctr">
              <a:buNone/>
              <a:defRPr sz="3000">
                <a:solidFill>
                  <a:srgbClr val="FFFF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4/24/2021</a:t>
            </a:fld>
            <a:endParaRPr lang="en-US" dirty="0"/>
          </a:p>
        </p:txBody>
      </p:sp>
      <p:sp>
        <p:nvSpPr>
          <p:cNvPr id="9" name="Footer Placeholder 8"/>
          <p:cNvSpPr>
            <a:spLocks noGrp="1"/>
          </p:cNvSpPr>
          <p:nvPr>
            <p:ph type="ftr" sz="quarter" idx="11"/>
          </p:nvPr>
        </p:nvSpPr>
        <p:spPr>
          <a:xfrm>
            <a:off x="1609345" y="12472416"/>
            <a:ext cx="10249594" cy="64008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123661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946272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306224" y="1874520"/>
            <a:ext cx="2597216" cy="99669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462273" y="1874520"/>
            <a:ext cx="12396978" cy="99669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7460750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33581124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61025647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re">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1778000" y="4533900"/>
            <a:ext cx="20828000" cy="4648200"/>
          </a:xfrm>
          <a:prstGeom prst="rect">
            <a:avLst/>
          </a:prstGeom>
        </p:spPr>
        <p:txBody>
          <a:bodyPr/>
          <a:lstStyle>
            <a:lvl1pPr algn="ctr">
              <a:defRPr sz="11200">
                <a:solidFill>
                  <a:srgbClr val="000000"/>
                </a:solidFill>
              </a:defRPr>
            </a:lvl1pPr>
          </a:lstStyle>
          <a:p>
            <a:r>
              <a:t>Title Text</a:t>
            </a:r>
          </a:p>
        </p:txBody>
      </p:sp>
      <p:sp>
        <p:nvSpPr>
          <p:cNvPr id="136" name="Slide Number"/>
          <p:cNvSpPr txBox="1">
            <a:spLocks noGrp="1"/>
          </p:cNvSpPr>
          <p:nvPr>
            <p:ph type="sldNum" sz="quarter" idx="2"/>
          </p:nvPr>
        </p:nvSpPr>
        <p:spPr>
          <a:xfrm>
            <a:off x="22993674" y="12418576"/>
            <a:ext cx="650953" cy="671802"/>
          </a:xfrm>
          <a:prstGeom prst="rect">
            <a:avLst/>
          </a:prstGeom>
        </p:spPr>
        <p:txBody>
          <a:bodyPr/>
          <a:lstStyle>
            <a:lvl1pPr>
              <a:defRPr sz="3800"/>
            </a:lvl1pPr>
          </a:lstStyle>
          <a:p>
            <a:fld id="{86CB4B4D-7CA3-9044-876B-883B54F8677D}" type="slidenum">
              <a:t>‹#›</a:t>
            </a:fld>
            <a:endParaRPr dirty="0"/>
          </a:p>
        </p:txBody>
      </p:sp>
    </p:spTree>
    <p:extLst>
      <p:ext uri="{BB962C8B-B14F-4D97-AF65-F5344CB8AC3E}">
        <p14:creationId xmlns:p14="http://schemas.microsoft.com/office/powerpoint/2010/main" val="222965221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659347" y="-118752"/>
            <a:ext cx="25031702" cy="13847596"/>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338587" y="2372967"/>
            <a:ext cx="17696690" cy="8955866"/>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3518473" y="4151009"/>
            <a:ext cx="17359830" cy="3497458"/>
          </a:xfrm>
        </p:spPr>
        <p:txBody>
          <a:bodyPr bIns="0" anchor="b">
            <a:normAutofit/>
          </a:bodyPr>
          <a:lstStyle>
            <a:lvl1pPr algn="ctr">
              <a:lnSpc>
                <a:spcPct val="80000"/>
              </a:lnSpc>
              <a:defRPr sz="10800" spc="-30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3518475" y="7812533"/>
            <a:ext cx="17346854" cy="2645174"/>
          </a:xfrm>
        </p:spPr>
        <p:txBody>
          <a:bodyPr tIns="0">
            <a:normAutofit/>
          </a:bodyPr>
          <a:lstStyle>
            <a:lvl1pPr marL="0" indent="0" algn="ctr">
              <a:lnSpc>
                <a:spcPct val="100000"/>
              </a:lnSpc>
              <a:buNone/>
              <a:defRPr sz="3600" b="0">
                <a:solidFill>
                  <a:srgbClr val="FFFEFF"/>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a:xfrm>
            <a:off x="1609344" y="640080"/>
            <a:ext cx="7315200" cy="640080"/>
          </a:xfrm>
        </p:spPr>
        <p:txBody>
          <a:bodyPr vert="horz" lIns="91440" tIns="45720" rIns="91440" bIns="45720" rtlCol="0" anchor="ctr"/>
          <a:lstStyle>
            <a:lvl1pPr>
              <a:defRPr lang="en-US"/>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99415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835026" y="0"/>
            <a:ext cx="25168228" cy="13706476"/>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1600288" y="3399179"/>
            <a:ext cx="7348952" cy="6940842"/>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699850"/>
            <a:ext cx="6997958" cy="4912884"/>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36895" y="1606372"/>
            <a:ext cx="12563746" cy="104972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8031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659347" y="-118752"/>
            <a:ext cx="25031702" cy="13847596"/>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6519091" y="2372967"/>
            <a:ext cx="11332290" cy="8955866"/>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88432" y="4149460"/>
            <a:ext cx="10980448" cy="3378780"/>
          </a:xfrm>
        </p:spPr>
        <p:txBody>
          <a:bodyPr bIns="0" anchor="b">
            <a:normAutofit/>
          </a:bodyPr>
          <a:lstStyle>
            <a:lvl1pPr algn="ctr">
              <a:defRPr sz="88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88431" y="7693702"/>
            <a:ext cx="10980446" cy="2767540"/>
          </a:xfrm>
        </p:spPr>
        <p:txBody>
          <a:bodyPr tIns="0">
            <a:normAutofit/>
          </a:bodyPr>
          <a:lstStyle>
            <a:lvl1pPr marL="0" indent="0" algn="ctr">
              <a:buNone/>
              <a:defRPr sz="3600">
                <a:solidFill>
                  <a:srgbClr val="FFFEFF"/>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599490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835026" y="0"/>
            <a:ext cx="25168228" cy="13706476"/>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1600288" y="3399179"/>
            <a:ext cx="7348952" cy="6940842"/>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0" y="4679339"/>
            <a:ext cx="7001656" cy="4940130"/>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41757" y="1606375"/>
            <a:ext cx="12539182" cy="476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236894" y="7344324"/>
            <a:ext cx="12544044" cy="4767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a:xfrm>
            <a:off x="1609344" y="12454128"/>
            <a:ext cx="21177504" cy="640080"/>
          </a:xfrm>
        </p:spPr>
        <p:txBody>
          <a:bodyPr/>
          <a:lstStyle/>
          <a:p>
            <a:endParaRPr lang="en-US" dirty="0"/>
          </a:p>
        </p:txBody>
      </p:sp>
      <p:sp>
        <p:nvSpPr>
          <p:cNvPr id="7" name="Slide Number Placeholder 6"/>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00211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835026" y="0"/>
            <a:ext cx="25168228" cy="13706476"/>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1600288" y="3399179"/>
            <a:ext cx="7348952" cy="6940842"/>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2" y="4727831"/>
            <a:ext cx="7001656" cy="4920994"/>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50274" y="1606370"/>
            <a:ext cx="12530176"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0250610" y="2977971"/>
            <a:ext cx="12528700" cy="33937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237306" y="7331774"/>
            <a:ext cx="12528828"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0236894" y="8703374"/>
            <a:ext cx="12531176" cy="3408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a:xfrm>
            <a:off x="1609344" y="12454128"/>
            <a:ext cx="21177504" cy="640080"/>
          </a:xfrm>
        </p:spPr>
        <p:txBody>
          <a:bodyPr/>
          <a:lstStyle/>
          <a:p>
            <a:endParaRPr lang="en-US" dirty="0"/>
          </a:p>
        </p:txBody>
      </p:sp>
      <p:sp>
        <p:nvSpPr>
          <p:cNvPr id="9" name="Slide Number Placeholder 8"/>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920024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835026" y="0"/>
            <a:ext cx="25168228" cy="13706476"/>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1600288" y="3399179"/>
            <a:ext cx="7348952" cy="6940842"/>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0"/>
            <a:ext cx="7002392" cy="4912884"/>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99745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7E4C-B3D8-4EEE-8D37-C6ADFAFE79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399D59-09A9-4295-9374-4BB7B7139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5D8FB6-6214-4A14-8319-E8B836BB8014}"/>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a:extLst>
              <a:ext uri="{FF2B5EF4-FFF2-40B4-BE49-F238E27FC236}">
                <a16:creationId xmlns:a16="http://schemas.microsoft.com/office/drawing/2014/main" id="{E130D2A3-0BB3-4561-9BDB-08A4785D1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DC7532-F643-4449-A89A-750B886BAB64}"/>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76027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a:xfrm>
            <a:off x="1609344" y="12454128"/>
            <a:ext cx="21177504" cy="640080"/>
          </a:xfrm>
        </p:spPr>
        <p:txBody>
          <a:bodyPr/>
          <a:lstStyle/>
          <a:p>
            <a:endParaRPr lang="en-US" dirty="0"/>
          </a:p>
        </p:txBody>
      </p:sp>
      <p:sp>
        <p:nvSpPr>
          <p:cNvPr id="4" name="Slide Number Placeholder 3"/>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058572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835026" y="0"/>
            <a:ext cx="25168228" cy="13706476"/>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1600288" y="3399179"/>
            <a:ext cx="7348952" cy="6940842"/>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704052"/>
            <a:ext cx="7002394" cy="2446596"/>
          </a:xfrm>
        </p:spPr>
        <p:txBody>
          <a:bodyPr bIns="0" anchor="b">
            <a:noAutofit/>
          </a:bodyPr>
          <a:lstStyle>
            <a:lvl1pPr algn="ctr">
              <a:defRPr sz="64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19967" y="1605618"/>
            <a:ext cx="12550070" cy="10499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7263" y="7160372"/>
            <a:ext cx="7002394" cy="2442328"/>
          </a:xfrm>
        </p:spPr>
        <p:txBody>
          <a:bodyPr/>
          <a:lstStyle>
            <a:lvl1pPr marL="0" indent="0" algn="ctr">
              <a:buNone/>
              <a:defRPr sz="32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65156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659347" y="-118752"/>
            <a:ext cx="25031702" cy="13847596"/>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1610672" y="3396663"/>
            <a:ext cx="11883080" cy="6940842"/>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15087020" y="0"/>
            <a:ext cx="9296980" cy="13716000"/>
          </a:xfrm>
          <a:solidFill>
            <a:schemeClr val="bg1">
              <a:lumMod val="65000"/>
              <a:lumOff val="3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2" name="Title 1"/>
          <p:cNvSpPr>
            <a:spLocks noGrp="1"/>
          </p:cNvSpPr>
          <p:nvPr>
            <p:ph type="title"/>
          </p:nvPr>
        </p:nvSpPr>
        <p:spPr>
          <a:xfrm>
            <a:off x="1770886" y="4720510"/>
            <a:ext cx="11553292" cy="2356064"/>
          </a:xfrm>
        </p:spPr>
        <p:txBody>
          <a:bodyPr bIns="0" anchor="b">
            <a:normAutofit/>
          </a:bodyPr>
          <a:lstStyle>
            <a:lvl1pPr>
              <a:defRPr sz="72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770886" y="7090024"/>
            <a:ext cx="11553292" cy="2548396"/>
          </a:xfrm>
        </p:spPr>
        <p:txBody>
          <a:bodyPr>
            <a:normAutofit/>
          </a:bodyPr>
          <a:lstStyle>
            <a:lvl1pPr marL="0" indent="0" algn="ctr">
              <a:buNone/>
              <a:defRPr sz="36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a:xfrm>
            <a:off x="1609345" y="12454128"/>
            <a:ext cx="11884406" cy="640080"/>
          </a:xfrm>
        </p:spPr>
        <p:txBody>
          <a:bodyPr/>
          <a:lstStyle/>
          <a:p>
            <a:endParaRPr lang="en-US" dirty="0"/>
          </a:p>
        </p:txBody>
      </p:sp>
      <p:sp>
        <p:nvSpPr>
          <p:cNvPr id="7" name="Slide Number Placeholder 6"/>
          <p:cNvSpPr>
            <a:spLocks noGrp="1"/>
          </p:cNvSpPr>
          <p:nvPr>
            <p:ph type="sldNum" sz="quarter" idx="12"/>
          </p:nvPr>
        </p:nvSpPr>
        <p:spPr>
          <a:xfrm>
            <a:off x="11656754"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04484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835026"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600288"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1"/>
            <a:ext cx="7002392" cy="4912882"/>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19967" y="1589438"/>
            <a:ext cx="12550070" cy="105141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37455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5437896"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15614875" y="4699850"/>
            <a:ext cx="7002390" cy="4912884"/>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05494" y="1596889"/>
            <a:ext cx="12537244" cy="105146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8163808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237478125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20274"/>
            <a:ext cx="15544800" cy="2926080"/>
          </a:xfrm>
        </p:spPr>
        <p:txBody>
          <a:bodyPr anchor="ctr">
            <a:normAutofit/>
          </a:bodyPr>
          <a:lstStyle>
            <a:lvl1pPr algn="r">
              <a:defRPr sz="10000" spc="400" baseline="0"/>
            </a:lvl1pPr>
          </a:lstStyle>
          <a:p>
            <a:r>
              <a:rPr lang="en-US"/>
              <a:t>Click to edit Master title style</a:t>
            </a:r>
            <a:endParaRPr lang="en-US" dirty="0"/>
          </a:p>
        </p:txBody>
      </p:sp>
      <p:sp>
        <p:nvSpPr>
          <p:cNvPr id="3" name="Subtitle 2"/>
          <p:cNvSpPr>
            <a:spLocks noGrp="1"/>
          </p:cNvSpPr>
          <p:nvPr>
            <p:ph type="subTitle" idx="1"/>
          </p:nvPr>
        </p:nvSpPr>
        <p:spPr>
          <a:xfrm>
            <a:off x="17221200" y="9920274"/>
            <a:ext cx="6400800" cy="2926080"/>
          </a:xfrm>
        </p:spPr>
        <p:txBody>
          <a:bodyPr lIns="91440" rIns="91440" anchor="ctr">
            <a:normAutofit/>
          </a:bodyPr>
          <a:lstStyle>
            <a:lvl1pPr marL="0" indent="0" algn="l">
              <a:lnSpc>
                <a:spcPct val="100000"/>
              </a:lnSpc>
              <a:spcBef>
                <a:spcPts val="0"/>
              </a:spcBef>
              <a:buNone/>
              <a:defRPr sz="3600">
                <a:solidFill>
                  <a:schemeClr val="tx1">
                    <a:lumMod val="95000"/>
                    <a:lumOff val="5000"/>
                  </a:schemeClr>
                </a:solidFill>
              </a:defRPr>
            </a:lvl1pPr>
            <a:lvl2pPr marL="914400" indent="0" algn="ctr">
              <a:buNone/>
              <a:defRPr sz="3600"/>
            </a:lvl2pPr>
            <a:lvl3pPr marL="1828800" indent="0" algn="ctr">
              <a:buNone/>
              <a:defRPr sz="3600"/>
            </a:lvl3pPr>
            <a:lvl4pPr marL="2743200" indent="0" algn="ctr">
              <a:buNone/>
              <a:defRPr sz="3600"/>
            </a:lvl4pPr>
            <a:lvl5pPr marL="3657600" indent="0" algn="ctr">
              <a:buNone/>
              <a:defRPr sz="3600"/>
            </a:lvl5pPr>
            <a:lvl6pPr marL="4572000" indent="0" algn="ctr">
              <a:buNone/>
              <a:defRPr sz="3600"/>
            </a:lvl6pPr>
            <a:lvl7pPr marL="5486400" indent="0" algn="ctr">
              <a:buNone/>
              <a:defRPr sz="3600"/>
            </a:lvl7pPr>
            <a:lvl8pPr marL="6400800" indent="0" algn="ctr">
              <a:buNone/>
              <a:defRPr sz="3600"/>
            </a:lvl8pPr>
            <a:lvl9pPr marL="7315200" indent="0" algn="ctr">
              <a:buNone/>
              <a:defRPr sz="3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13" name="Straight Connector 12"/>
          <p:cNvCxnSpPr/>
          <p:nvPr/>
        </p:nvCxnSpPr>
        <p:spPr>
          <a:xfrm flipV="1">
            <a:off x="16773684" y="10528212"/>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24384000" cy="9144002"/>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4960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9235910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9920274"/>
            <a:ext cx="15544800" cy="2926080"/>
          </a:xfrm>
        </p:spPr>
        <p:txBody>
          <a:bodyPr anchor="ctr">
            <a:normAutofit/>
          </a:bodyPr>
          <a:lstStyle>
            <a:lvl1pPr algn="r">
              <a:defRPr sz="10000" b="0" spc="400" baseline="0"/>
            </a:lvl1pPr>
          </a:lstStyle>
          <a:p>
            <a:r>
              <a:rPr lang="en-US"/>
              <a:t>Click to edit Master title style</a:t>
            </a:r>
            <a:endParaRPr lang="en-US" dirty="0"/>
          </a:p>
        </p:txBody>
      </p:sp>
      <p:sp>
        <p:nvSpPr>
          <p:cNvPr id="3" name="Text Placeholder 2"/>
          <p:cNvSpPr>
            <a:spLocks noGrp="1"/>
          </p:cNvSpPr>
          <p:nvPr>
            <p:ph type="body" idx="1"/>
          </p:nvPr>
        </p:nvSpPr>
        <p:spPr>
          <a:xfrm>
            <a:off x="17221200" y="9920274"/>
            <a:ext cx="6400800" cy="2926080"/>
          </a:xfrm>
        </p:spPr>
        <p:txBody>
          <a:bodyPr lIns="91440" rIns="91440" anchor="ctr">
            <a:normAutofit/>
          </a:bodyPr>
          <a:lstStyle>
            <a:lvl1pPr marL="0" indent="0">
              <a:lnSpc>
                <a:spcPct val="100000"/>
              </a:lnSpc>
              <a:spcBef>
                <a:spcPts val="0"/>
              </a:spcBef>
              <a:buNone/>
              <a:defRPr sz="3600">
                <a:solidFill>
                  <a:schemeClr val="tx1">
                    <a:lumMod val="95000"/>
                    <a:lumOff val="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12" name="Straight Connector 11"/>
          <p:cNvCxnSpPr/>
          <p:nvPr/>
        </p:nvCxnSpPr>
        <p:spPr>
          <a:xfrm flipV="1">
            <a:off x="16773684" y="10528212"/>
            <a:ext cx="0" cy="1828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2"/>
            <a:ext cx="24384000" cy="9144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8082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48256" y="1170432"/>
            <a:ext cx="19440144" cy="29992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48254" y="4572000"/>
            <a:ext cx="9509760"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978640" y="4572000"/>
            <a:ext cx="9509760"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6001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253A-A849-4D80-B65C-4DB806406D7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F0A71A-1BD5-47B4-A438-E3799136103D}"/>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88CE8-864F-469E-A406-83BF4BCAC848}"/>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a:extLst>
              <a:ext uri="{FF2B5EF4-FFF2-40B4-BE49-F238E27FC236}">
                <a16:creationId xmlns:a16="http://schemas.microsoft.com/office/drawing/2014/main" id="{0EE842F6-7BCB-4C99-ACB5-C5DAEFAFB8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1FF6F-BEC9-4EF2-8F3C-D29DDE218CB1}"/>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790543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048256" y="4359272"/>
            <a:ext cx="9509760" cy="1645920"/>
          </a:xfrm>
        </p:spPr>
        <p:txBody>
          <a:bodyPr lIns="137160" rIns="137160" anchor="ctr">
            <a:normAutofit/>
          </a:bodyPr>
          <a:lstStyle>
            <a:lvl1pPr marL="0" indent="0">
              <a:spcBef>
                <a:spcPts val="0"/>
              </a:spcBef>
              <a:spcAft>
                <a:spcPts val="0"/>
              </a:spcAft>
              <a:buNone/>
              <a:defRPr sz="4600" b="0" cap="none" baseline="0">
                <a:solidFill>
                  <a:schemeClr val="accent1"/>
                </a:solidFill>
                <a:latin typeface="+mn-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048256" y="5935576"/>
            <a:ext cx="9509760" cy="668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981776" y="4359272"/>
            <a:ext cx="9509760" cy="1645920"/>
          </a:xfrm>
        </p:spPr>
        <p:txBody>
          <a:bodyPr lIns="137160" rIns="137160" anchor="ctr">
            <a:normAutofit/>
          </a:bodyPr>
          <a:lstStyle>
            <a:lvl1pPr marL="0" indent="0">
              <a:spcBef>
                <a:spcPts val="0"/>
              </a:spcBef>
              <a:spcAft>
                <a:spcPts val="0"/>
              </a:spcAft>
              <a:buNone/>
              <a:defRPr lang="en-US" sz="4600" b="0" kern="1200" cap="none" baseline="0" dirty="0">
                <a:solidFill>
                  <a:schemeClr val="accent1"/>
                </a:solidFill>
                <a:latin typeface="+mn-lt"/>
                <a:ea typeface="+mn-ea"/>
                <a:cs typeface="+mn-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lvl="0" indent="0" algn="l" defTabSz="1828800" rtl="0" eaLnBrk="1" latinLnBrk="0" hangingPunct="1">
              <a:lnSpc>
                <a:spcPct val="90000"/>
              </a:lnSpc>
              <a:spcBef>
                <a:spcPts val="3600"/>
              </a:spcBef>
              <a:buNone/>
            </a:pPr>
            <a:r>
              <a:rPr lang="en-US"/>
              <a:t>Click to edit Master text styles</a:t>
            </a:r>
          </a:p>
        </p:txBody>
      </p:sp>
      <p:sp>
        <p:nvSpPr>
          <p:cNvPr id="6" name="Content Placeholder 5"/>
          <p:cNvSpPr>
            <a:spLocks noGrp="1"/>
          </p:cNvSpPr>
          <p:nvPr>
            <p:ph sz="quarter" idx="4"/>
          </p:nvPr>
        </p:nvSpPr>
        <p:spPr>
          <a:xfrm>
            <a:off x="11981776" y="5935576"/>
            <a:ext cx="9509760" cy="668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76448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879467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771669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2048256" y="943018"/>
            <a:ext cx="8778240" cy="3474720"/>
          </a:xfrm>
        </p:spPr>
        <p:txBody>
          <a:bodyPr>
            <a:noAutofit/>
          </a:bodyPr>
          <a:lstStyle>
            <a:lvl1pPr>
              <a:lnSpc>
                <a:spcPct val="80000"/>
              </a:lnSpc>
              <a:defRPr sz="8000"/>
            </a:lvl1pPr>
          </a:lstStyle>
          <a:p>
            <a:r>
              <a:rPr lang="en-US"/>
              <a:t>Click to edit Master title style</a:t>
            </a:r>
            <a:endParaRPr lang="en-US" dirty="0"/>
          </a:p>
        </p:txBody>
      </p:sp>
      <p:sp>
        <p:nvSpPr>
          <p:cNvPr id="3" name="Content Placeholder 2"/>
          <p:cNvSpPr>
            <a:spLocks noGrp="1"/>
          </p:cNvSpPr>
          <p:nvPr>
            <p:ph idx="1"/>
          </p:nvPr>
        </p:nvSpPr>
        <p:spPr>
          <a:xfrm>
            <a:off x="11430000" y="1645920"/>
            <a:ext cx="11356848" cy="10369296"/>
          </a:xfrm>
        </p:spPr>
        <p:txBody>
          <a:bodyPr/>
          <a:lstStyle>
            <a:lvl1pPr>
              <a:defRPr sz="4800"/>
            </a:lvl1pPr>
            <a:lvl2pPr>
              <a:defRPr sz="4000"/>
            </a:lvl2pPr>
            <a:lvl3pPr>
              <a:defRPr sz="32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8256" y="4515012"/>
            <a:ext cx="8778240" cy="7524588"/>
          </a:xfrm>
        </p:spPr>
        <p:txBody>
          <a:bodyPr lIns="91440" rIns="91440">
            <a:normAutofit/>
          </a:bodyPr>
          <a:lstStyle>
            <a:lvl1pPr marL="0" indent="0">
              <a:lnSpc>
                <a:spcPct val="108000"/>
              </a:lnSpc>
              <a:spcBef>
                <a:spcPts val="1200"/>
              </a:spcBef>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8240896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9920276"/>
            <a:ext cx="15544800" cy="2926080"/>
          </a:xfrm>
        </p:spPr>
        <p:txBody>
          <a:bodyPr anchor="ctr">
            <a:normAutofit/>
          </a:bodyPr>
          <a:lstStyle>
            <a:lvl1pPr algn="r">
              <a:defRPr sz="10000" spc="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24377904" cy="9144000"/>
          </a:xfrm>
          <a:solidFill>
            <a:schemeClr val="accent1">
              <a:lumMod val="60000"/>
              <a:lumOff val="40000"/>
            </a:schemeClr>
          </a:solidFill>
        </p:spPr>
        <p:txBody>
          <a:bodyPr lIns="457200" tIns="365760" rIns="45720" bIns="45720"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7221200" y="9920276"/>
            <a:ext cx="6400800" cy="2926080"/>
          </a:xfrm>
        </p:spPr>
        <p:txBody>
          <a:bodyPr lIns="91440" rIns="91440" anchor="ctr">
            <a:normAutofit/>
          </a:bodyPr>
          <a:lstStyle>
            <a:lvl1pPr marL="0" indent="0">
              <a:lnSpc>
                <a:spcPct val="100000"/>
              </a:lnSpc>
              <a:spcBef>
                <a:spcPts val="0"/>
              </a:spcBef>
              <a:buNone/>
              <a:defRPr sz="3600">
                <a:solidFill>
                  <a:schemeClr val="tx1">
                    <a:lumMod val="95000"/>
                    <a:lumOff val="5000"/>
                  </a:schemeClr>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cxnSp>
        <p:nvCxnSpPr>
          <p:cNvPr id="8" name="Straight Connector 7"/>
          <p:cNvCxnSpPr/>
          <p:nvPr/>
        </p:nvCxnSpPr>
        <p:spPr>
          <a:xfrm flipV="1">
            <a:off x="16773686" y="10528212"/>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11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07181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2" y="1524000"/>
            <a:ext cx="5257800" cy="108204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981202" y="1524000"/>
            <a:ext cx="15163800" cy="10820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7" name="Straight Connector 6"/>
          <p:cNvCxnSpPr/>
          <p:nvPr/>
        </p:nvCxnSpPr>
        <p:spPr>
          <a:xfrm rot="5400000" flipV="1">
            <a:off x="20116800" y="118526"/>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90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57301257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485702"/>
            <a:ext cx="17936168" cy="55188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3432" y="8487690"/>
            <a:ext cx="6154216" cy="553880"/>
          </a:xfrm>
          <a:prstGeom prst="rect">
            <a:avLst/>
          </a:prstGeom>
        </p:spPr>
      </p:pic>
      <p:sp>
        <p:nvSpPr>
          <p:cNvPr id="9" name="Rectangle 8"/>
          <p:cNvSpPr/>
          <p:nvPr/>
        </p:nvSpPr>
        <p:spPr bwMode="ltGray">
          <a:xfrm>
            <a:off x="1" y="5180156"/>
            <a:ext cx="17936170" cy="3320664"/>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8223431" y="5180156"/>
            <a:ext cx="6154218" cy="3320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60644" y="5467418"/>
            <a:ext cx="16288268" cy="2746140"/>
          </a:xfrm>
        </p:spPr>
        <p:txBody>
          <a:bodyPr anchor="b">
            <a:noAutofit/>
          </a:bodyPr>
          <a:lstStyle>
            <a:lvl1pPr algn="r">
              <a:defRPr sz="10800"/>
            </a:lvl1pPr>
          </a:lstStyle>
          <a:p>
            <a:r>
              <a:rPr lang="en-US"/>
              <a:t>Click to edit Master title style</a:t>
            </a:r>
            <a:endParaRPr lang="en-US" dirty="0"/>
          </a:p>
        </p:txBody>
      </p:sp>
      <p:sp>
        <p:nvSpPr>
          <p:cNvPr id="3" name="Subtitle 2"/>
          <p:cNvSpPr>
            <a:spLocks noGrp="1"/>
          </p:cNvSpPr>
          <p:nvPr>
            <p:ph type="subTitle" idx="1"/>
          </p:nvPr>
        </p:nvSpPr>
        <p:spPr>
          <a:xfrm>
            <a:off x="1360644" y="8788079"/>
            <a:ext cx="16288268" cy="2235374"/>
          </a:xfrm>
        </p:spPr>
        <p:txBody>
          <a:bodyPr>
            <a:normAutofit/>
          </a:bodyPr>
          <a:lstStyle>
            <a:lvl1pPr marL="0" indent="0" algn="r">
              <a:buNone/>
              <a:defRPr sz="4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8510692" y="5500674"/>
            <a:ext cx="2343776" cy="2712884"/>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39050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7" name="Rectangle 16"/>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000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5C2E-AEE3-4433-A14F-A487D3ABD2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57F0D1-8C98-41A9-B71F-C5973A45E5E1}"/>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3675C9-EA45-4E7D-BEEB-EF8ACF6E0EA4}"/>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878130-C616-4A1E-8818-624E6EC6D6F1}"/>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a:extLst>
              <a:ext uri="{FF2B5EF4-FFF2-40B4-BE49-F238E27FC236}">
                <a16:creationId xmlns:a16="http://schemas.microsoft.com/office/drawing/2014/main" id="{567F72F1-7EB0-4048-A6DC-2D414C380EA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D0F22B-8FB9-4FD2-A30B-1911ED181476}"/>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20545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173814"/>
            <a:ext cx="20875624" cy="642328"/>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49" y="8175802"/>
            <a:ext cx="3205994" cy="288540"/>
          </a:xfrm>
          <a:prstGeom prst="rect">
            <a:avLst/>
          </a:prstGeom>
        </p:spPr>
      </p:pic>
      <p:sp>
        <p:nvSpPr>
          <p:cNvPr id="9" name="Rectangle 8"/>
          <p:cNvSpPr/>
          <p:nvPr/>
        </p:nvSpPr>
        <p:spPr bwMode="ltGray">
          <a:xfrm>
            <a:off x="-4" y="5452534"/>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1171651" y="5452534"/>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4" y="5739790"/>
            <a:ext cx="19227720" cy="2181576"/>
          </a:xfrm>
        </p:spPr>
        <p:txBody>
          <a:bodyPr anchor="ctr">
            <a:normAutofit/>
          </a:bodyPr>
          <a:lstStyle>
            <a:lvl1pPr algn="r">
              <a:defRPr sz="7200"/>
            </a:lvl1pPr>
          </a:lstStyle>
          <a:p>
            <a:r>
              <a:rPr lang="en-US"/>
              <a:t>Click to edit Master title style</a:t>
            </a:r>
            <a:endParaRPr lang="en-US" dirty="0"/>
          </a:p>
        </p:txBody>
      </p:sp>
      <p:sp>
        <p:nvSpPr>
          <p:cNvPr id="3" name="Text Placeholder 2"/>
          <p:cNvSpPr>
            <a:spLocks noGrp="1"/>
          </p:cNvSpPr>
          <p:nvPr>
            <p:ph type="body" idx="1"/>
          </p:nvPr>
        </p:nvSpPr>
        <p:spPr>
          <a:xfrm>
            <a:off x="1360644" y="8464343"/>
            <a:ext cx="19227720" cy="3408034"/>
          </a:xfrm>
        </p:spPr>
        <p:txBody>
          <a:bodyPr>
            <a:normAutofit/>
          </a:bodyPr>
          <a:lstStyle>
            <a:lvl1pPr marL="0" indent="0" algn="r">
              <a:buNone/>
              <a:defRPr sz="40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21458911" y="5739791"/>
            <a:ext cx="2308302" cy="2181578"/>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0065581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0" name="Rectangle 9"/>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0640" y="4673746"/>
            <a:ext cx="9396716" cy="7198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88246" y="4673746"/>
            <a:ext cx="9400116" cy="7198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293984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2" name="Rectangle 11"/>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39" y="1506459"/>
            <a:ext cx="19227726" cy="216187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12701" y="4673747"/>
            <a:ext cx="8944654" cy="1386270"/>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360645" y="6060017"/>
            <a:ext cx="9396710" cy="58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640308" y="4673746"/>
            <a:ext cx="8948056" cy="138415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1188247" y="6060017"/>
            <a:ext cx="9400118" cy="58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1973251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8" name="Rectangle 7"/>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6164736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6" name="Rectangle 5"/>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328202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0" name="Rectangle 9"/>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3" y="1506454"/>
            <a:ext cx="19227718" cy="2161880"/>
          </a:xfrm>
        </p:spPr>
        <p:txBody>
          <a:bodyPr anchor="ctr">
            <a:normAutofit/>
          </a:bodyPr>
          <a:lstStyle>
            <a:lvl1pPr>
              <a:defRPr sz="7200"/>
            </a:lvl1pPr>
          </a:lstStyle>
          <a:p>
            <a:r>
              <a:rPr lang="en-US"/>
              <a:t>Click to edit Master title style</a:t>
            </a:r>
            <a:endParaRPr lang="en-US" dirty="0"/>
          </a:p>
        </p:txBody>
      </p:sp>
      <p:sp>
        <p:nvSpPr>
          <p:cNvPr id="3" name="Content Placeholder 2"/>
          <p:cNvSpPr>
            <a:spLocks noGrp="1"/>
          </p:cNvSpPr>
          <p:nvPr>
            <p:ph idx="1"/>
          </p:nvPr>
        </p:nvSpPr>
        <p:spPr>
          <a:xfrm>
            <a:off x="9371692" y="4673747"/>
            <a:ext cx="11216672" cy="71986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0644" y="4673745"/>
            <a:ext cx="7580156" cy="7198634"/>
          </a:xfrm>
        </p:spPr>
        <p:txBody>
          <a:bodyPr anchor="ct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485463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0" name="Rectangle 9"/>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7" y="1506456"/>
            <a:ext cx="19227714" cy="2161876"/>
          </a:xfrm>
        </p:spPr>
        <p:txBody>
          <a:bodyPr anchor="ctr">
            <a:normAutofit/>
          </a:bodyPr>
          <a:lstStyle>
            <a:lvl1pPr>
              <a:defRPr sz="7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36667" y="4673748"/>
            <a:ext cx="10851698" cy="7198624"/>
          </a:xfrm>
          <a:noFill/>
          <a:ln>
            <a:noFill/>
          </a:ln>
          <a:effectLst>
            <a:outerShdw blurRad="76200" dist="63500" dir="5040000" algn="tl" rotWithShape="0">
              <a:srgbClr val="000000">
                <a:alpha val="41000"/>
              </a:srgbClr>
            </a:outerShdw>
          </a:effectLst>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360646" y="4673747"/>
            <a:ext cx="7752512" cy="7198630"/>
          </a:xfrm>
        </p:spPr>
        <p:txBody>
          <a:bodyPr anchor="ct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111756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0" name="Rectangle 9"/>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5" y="9423233"/>
            <a:ext cx="19227718" cy="906102"/>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0645" y="1219195"/>
            <a:ext cx="19227718" cy="7179150"/>
          </a:xfrm>
          <a:noFill/>
          <a:ln>
            <a:noFill/>
          </a:ln>
          <a:effectLst>
            <a:outerShdw blurRad="76200" dist="63500" dir="5040000" algn="tl" rotWithShape="0">
              <a:srgbClr val="000000">
                <a:alpha val="41000"/>
              </a:srgbClr>
            </a:outerShdw>
          </a:effectLst>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360638" y="10339167"/>
            <a:ext cx="19227724" cy="1245942"/>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22619"/>
            <a:ext cx="2308302" cy="2181578"/>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1494753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0" name="Rectangle 9"/>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44" y="1219194"/>
            <a:ext cx="19227716" cy="7185500"/>
          </a:xfrm>
        </p:spPr>
        <p:txBody>
          <a:bodyPr anchor="ctr"/>
          <a:lstStyle>
            <a:lvl1pPr>
              <a:defRPr sz="6400"/>
            </a:lvl1pPr>
          </a:lstStyle>
          <a:p>
            <a:r>
              <a:rPr lang="en-US"/>
              <a:t>Click to edit Master title style</a:t>
            </a:r>
            <a:endParaRPr lang="en-US" dirty="0"/>
          </a:p>
        </p:txBody>
      </p:sp>
      <p:sp>
        <p:nvSpPr>
          <p:cNvPr id="4" name="Text Placeholder 3"/>
          <p:cNvSpPr>
            <a:spLocks noGrp="1"/>
          </p:cNvSpPr>
          <p:nvPr>
            <p:ph type="body" sz="half" idx="2"/>
          </p:nvPr>
        </p:nvSpPr>
        <p:spPr>
          <a:xfrm>
            <a:off x="1360645" y="9423231"/>
            <a:ext cx="19227718" cy="2181578"/>
          </a:xfrm>
        </p:spPr>
        <p:txBody>
          <a:bodyPr anchor="ct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23231"/>
            <a:ext cx="2308302" cy="2181578"/>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218296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4" name="Rectangle 13"/>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55713" y="1219197"/>
            <a:ext cx="17437754" cy="6072122"/>
          </a:xfrm>
        </p:spPr>
        <p:txBody>
          <a:bodyPr anchor="ctr"/>
          <a:lstStyle>
            <a:lvl1pPr>
              <a:defRPr sz="6400"/>
            </a:lvl1pPr>
          </a:lstStyle>
          <a:p>
            <a:r>
              <a:rPr lang="en-US"/>
              <a:t>Click to edit Master title style</a:t>
            </a:r>
            <a:endParaRPr lang="en-US" dirty="0"/>
          </a:p>
        </p:txBody>
      </p:sp>
      <p:sp>
        <p:nvSpPr>
          <p:cNvPr id="12" name="Text Placeholder 3"/>
          <p:cNvSpPr>
            <a:spLocks noGrp="1"/>
          </p:cNvSpPr>
          <p:nvPr>
            <p:ph type="body" sz="half" idx="13"/>
          </p:nvPr>
        </p:nvSpPr>
        <p:spPr>
          <a:xfrm>
            <a:off x="2804577" y="7306758"/>
            <a:ext cx="16313158" cy="1097936"/>
          </a:xfrm>
        </p:spPr>
        <p:txBody>
          <a:bodyPr anchor="t">
            <a:normAutofit/>
          </a:bodyPr>
          <a:lstStyle>
            <a:lvl1pPr marL="0" indent="0">
              <a:buNone/>
              <a:defRPr sz="28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4" name="Text Placeholder 3"/>
          <p:cNvSpPr>
            <a:spLocks noGrp="1"/>
          </p:cNvSpPr>
          <p:nvPr>
            <p:ph type="body" sz="half" idx="2"/>
          </p:nvPr>
        </p:nvSpPr>
        <p:spPr>
          <a:xfrm>
            <a:off x="1360645" y="9423231"/>
            <a:ext cx="19227718" cy="2181578"/>
          </a:xfrm>
        </p:spPr>
        <p:txBody>
          <a:bodyPr anchor="ctr">
            <a:normAutofit/>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19851"/>
            <a:ext cx="2308302" cy="2181578"/>
          </a:xfrm>
        </p:spPr>
        <p:txBody>
          <a:bodyPr/>
          <a:lstStyle/>
          <a:p>
            <a:fld id="{86CB4B4D-7CA3-9044-876B-883B54F8677D}" type="slidenum">
              <a:rPr lang="en-IN" smtClean="0"/>
              <a:t>‹#›</a:t>
            </a:fld>
            <a:endParaRPr lang="en-IN" dirty="0"/>
          </a:p>
        </p:txBody>
      </p:sp>
      <p:sp>
        <p:nvSpPr>
          <p:cNvPr id="16" name="TextBox 15"/>
          <p:cNvSpPr txBox="1"/>
          <p:nvPr/>
        </p:nvSpPr>
        <p:spPr>
          <a:xfrm>
            <a:off x="1167144" y="1496232"/>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4400" dirty="0">
                <a:solidFill>
                  <a:schemeClr val="tx1"/>
                </a:solidFill>
                <a:effectLst/>
              </a:rPr>
              <a:t>“</a:t>
            </a:r>
          </a:p>
        </p:txBody>
      </p:sp>
      <p:sp>
        <p:nvSpPr>
          <p:cNvPr id="17" name="TextBox 16"/>
          <p:cNvSpPr txBox="1"/>
          <p:nvPr/>
        </p:nvSpPr>
        <p:spPr>
          <a:xfrm>
            <a:off x="19325618" y="6067048"/>
            <a:ext cx="1219200" cy="1169552"/>
          </a:xfrm>
          <a:prstGeom prst="rect">
            <a:avLst/>
          </a:prstGeom>
        </p:spPr>
        <p:txBody>
          <a:bodyPr vert="horz" lIns="182880" tIns="91440" rIns="182880" bIns="9144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4400" dirty="0">
                <a:solidFill>
                  <a:schemeClr val="tx1"/>
                </a:solidFill>
                <a:effectLst/>
              </a:rPr>
              <a:t>”</a:t>
            </a:r>
          </a:p>
        </p:txBody>
      </p:sp>
    </p:spTree>
    <p:extLst>
      <p:ext uri="{BB962C8B-B14F-4D97-AF65-F5344CB8AC3E}">
        <p14:creationId xmlns:p14="http://schemas.microsoft.com/office/powerpoint/2010/main" val="199216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5BCC-46D9-44AD-9A30-AE1BC51D7C3F}"/>
              </a:ext>
            </a:extLst>
          </p:cNvPr>
          <p:cNvSpPr>
            <a:spLocks noGrp="1"/>
          </p:cNvSpPr>
          <p:nvPr>
            <p:ph type="title"/>
          </p:nvPr>
        </p:nvSpPr>
        <p:spPr>
          <a:xfrm>
            <a:off x="1679576" y="730251"/>
            <a:ext cx="21031200" cy="265112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91F764-0F57-4080-89E1-6C1EDEA34E3C}"/>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F49684-3694-4166-96AB-039C628F4F5B}"/>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03C0A9-18BE-4EAB-B1F5-4E2C3814C01A}"/>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2B835EC-87D4-4D60-AA60-7F9064D39666}"/>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DFBD18-6D96-4E06-A1DF-A8A90636561C}"/>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a:extLst>
              <a:ext uri="{FF2B5EF4-FFF2-40B4-BE49-F238E27FC236}">
                <a16:creationId xmlns:a16="http://schemas.microsoft.com/office/drawing/2014/main" id="{D8048CA0-F30C-45D1-A65F-11EC313452C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83E58-A6F2-4156-B662-7579E36AFD7B}"/>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40479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857256"/>
            <a:ext cx="20875624" cy="642328"/>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11859244"/>
            <a:ext cx="3205994" cy="288540"/>
          </a:xfrm>
          <a:prstGeom prst="rect">
            <a:avLst/>
          </a:prstGeom>
        </p:spPr>
      </p:pic>
      <p:sp>
        <p:nvSpPr>
          <p:cNvPr id="11" name="Rectangle 10"/>
          <p:cNvSpPr/>
          <p:nvPr/>
        </p:nvSpPr>
        <p:spPr bwMode="ltGray">
          <a:xfrm>
            <a:off x="0" y="9135976"/>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21171655" y="913597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60638" y="9423231"/>
            <a:ext cx="19227724" cy="1177070"/>
          </a:xfrm>
        </p:spPr>
        <p:txBody>
          <a:bodyPr anchor="b"/>
          <a:lstStyle>
            <a:lvl1pPr>
              <a:defRPr sz="6400"/>
            </a:lvl1pPr>
          </a:lstStyle>
          <a:p>
            <a:r>
              <a:rPr lang="en-US"/>
              <a:t>Click to edit Master title style</a:t>
            </a:r>
            <a:endParaRPr lang="en-US" dirty="0"/>
          </a:p>
        </p:txBody>
      </p:sp>
      <p:sp>
        <p:nvSpPr>
          <p:cNvPr id="4" name="Text Placeholder 3"/>
          <p:cNvSpPr>
            <a:spLocks noGrp="1"/>
          </p:cNvSpPr>
          <p:nvPr>
            <p:ph type="body" sz="half" idx="2"/>
          </p:nvPr>
        </p:nvSpPr>
        <p:spPr>
          <a:xfrm>
            <a:off x="1360640" y="10600299"/>
            <a:ext cx="19227724" cy="1004510"/>
          </a:xfrm>
        </p:spPr>
        <p:txBody>
          <a:bodyPr anchor="t"/>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21458911" y="9419851"/>
            <a:ext cx="2308302" cy="2181578"/>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3858212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6" name="Rectangle 15"/>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1338444" y="1506456"/>
            <a:ext cx="19249920" cy="21618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21892" y="4673746"/>
            <a:ext cx="6140068"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8" name="Text Placeholder 3"/>
          <p:cNvSpPr>
            <a:spLocks noGrp="1"/>
          </p:cNvSpPr>
          <p:nvPr>
            <p:ph type="body" sz="half" idx="15"/>
          </p:nvPr>
        </p:nvSpPr>
        <p:spPr>
          <a:xfrm>
            <a:off x="1360644" y="6045347"/>
            <a:ext cx="6099404" cy="582702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9" name="Text Placeholder 4"/>
          <p:cNvSpPr>
            <a:spLocks noGrp="1"/>
          </p:cNvSpPr>
          <p:nvPr>
            <p:ph type="body" sz="quarter" idx="3"/>
          </p:nvPr>
        </p:nvSpPr>
        <p:spPr>
          <a:xfrm>
            <a:off x="7912050" y="4673746"/>
            <a:ext cx="612648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0" name="Text Placeholder 3"/>
          <p:cNvSpPr>
            <a:spLocks noGrp="1"/>
          </p:cNvSpPr>
          <p:nvPr>
            <p:ph type="body" sz="half" idx="16"/>
          </p:nvPr>
        </p:nvSpPr>
        <p:spPr>
          <a:xfrm>
            <a:off x="7890940" y="6045347"/>
            <a:ext cx="6126480" cy="582702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1" name="Text Placeholder 4"/>
          <p:cNvSpPr>
            <a:spLocks noGrp="1"/>
          </p:cNvSpPr>
          <p:nvPr>
            <p:ph type="body" sz="quarter" idx="13"/>
          </p:nvPr>
        </p:nvSpPr>
        <p:spPr>
          <a:xfrm>
            <a:off x="14448313" y="4673746"/>
            <a:ext cx="614005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2" name="Text Placeholder 3"/>
          <p:cNvSpPr>
            <a:spLocks noGrp="1"/>
          </p:cNvSpPr>
          <p:nvPr>
            <p:ph type="body" sz="half" idx="17"/>
          </p:nvPr>
        </p:nvSpPr>
        <p:spPr>
          <a:xfrm>
            <a:off x="14448313" y="6045347"/>
            <a:ext cx="6140050" cy="582702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167711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17" name="Rectangle 16"/>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1360644" y="1506456"/>
            <a:ext cx="19227720" cy="21618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0637" y="8595006"/>
            <a:ext cx="609941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0" name="Picture Placeholder 2"/>
          <p:cNvSpPr>
            <a:spLocks noGrp="1" noChangeAspect="1"/>
          </p:cNvSpPr>
          <p:nvPr>
            <p:ph type="pic" idx="15"/>
          </p:nvPr>
        </p:nvSpPr>
        <p:spPr>
          <a:xfrm>
            <a:off x="1360637" y="4673746"/>
            <a:ext cx="6099410" cy="3048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dirty="0"/>
              <a:t>Click icon to add picture</a:t>
            </a:r>
          </a:p>
        </p:txBody>
      </p:sp>
      <p:sp>
        <p:nvSpPr>
          <p:cNvPr id="21" name="Text Placeholder 3"/>
          <p:cNvSpPr>
            <a:spLocks noGrp="1"/>
          </p:cNvSpPr>
          <p:nvPr>
            <p:ph type="body" sz="half" idx="18"/>
          </p:nvPr>
        </p:nvSpPr>
        <p:spPr>
          <a:xfrm>
            <a:off x="1360637" y="9747530"/>
            <a:ext cx="6099410" cy="212484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22" name="Text Placeholder 4"/>
          <p:cNvSpPr>
            <a:spLocks noGrp="1"/>
          </p:cNvSpPr>
          <p:nvPr>
            <p:ph type="body" sz="quarter" idx="3"/>
          </p:nvPr>
        </p:nvSpPr>
        <p:spPr>
          <a:xfrm>
            <a:off x="7890942" y="8595006"/>
            <a:ext cx="612648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3" name="Picture Placeholder 2"/>
          <p:cNvSpPr>
            <a:spLocks noGrp="1" noChangeAspect="1"/>
          </p:cNvSpPr>
          <p:nvPr>
            <p:ph type="pic" idx="21"/>
          </p:nvPr>
        </p:nvSpPr>
        <p:spPr>
          <a:xfrm>
            <a:off x="7890940" y="4673746"/>
            <a:ext cx="6126480" cy="3048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dirty="0"/>
              <a:t>Click icon to add picture</a:t>
            </a:r>
          </a:p>
        </p:txBody>
      </p:sp>
      <p:sp>
        <p:nvSpPr>
          <p:cNvPr id="24" name="Text Placeholder 3"/>
          <p:cNvSpPr>
            <a:spLocks noGrp="1"/>
          </p:cNvSpPr>
          <p:nvPr>
            <p:ph type="body" sz="half" idx="19"/>
          </p:nvPr>
        </p:nvSpPr>
        <p:spPr>
          <a:xfrm>
            <a:off x="7888235" y="9747528"/>
            <a:ext cx="6134594" cy="212484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25" name="Text Placeholder 4"/>
          <p:cNvSpPr>
            <a:spLocks noGrp="1"/>
          </p:cNvSpPr>
          <p:nvPr>
            <p:ph type="body" sz="quarter" idx="13"/>
          </p:nvPr>
        </p:nvSpPr>
        <p:spPr>
          <a:xfrm>
            <a:off x="14461357" y="8595006"/>
            <a:ext cx="6127010" cy="1152524"/>
          </a:xfrm>
        </p:spPr>
        <p:txBody>
          <a:bodyPr anchor="b">
            <a:noAutofit/>
          </a:bodyPr>
          <a:lstStyle>
            <a:lvl1pPr marL="0" indent="0">
              <a:buNone/>
              <a:defRPr sz="4800" b="0">
                <a:solidFill>
                  <a:schemeClr val="tx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6" name="Picture Placeholder 2"/>
          <p:cNvSpPr>
            <a:spLocks noGrp="1" noChangeAspect="1"/>
          </p:cNvSpPr>
          <p:nvPr>
            <p:ph type="pic" idx="22"/>
          </p:nvPr>
        </p:nvSpPr>
        <p:spPr>
          <a:xfrm>
            <a:off x="14461355" y="4673746"/>
            <a:ext cx="6127010" cy="3048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dirty="0"/>
              <a:t>Click icon to add picture</a:t>
            </a:r>
          </a:p>
        </p:txBody>
      </p:sp>
      <p:sp>
        <p:nvSpPr>
          <p:cNvPr id="27" name="Text Placeholder 3"/>
          <p:cNvSpPr>
            <a:spLocks noGrp="1"/>
          </p:cNvSpPr>
          <p:nvPr>
            <p:ph type="body" sz="half" idx="20"/>
          </p:nvPr>
        </p:nvSpPr>
        <p:spPr>
          <a:xfrm>
            <a:off x="14461107" y="9747524"/>
            <a:ext cx="6135126" cy="2124844"/>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314514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940480"/>
            <a:ext cx="20875624" cy="642328"/>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1653" y="3942468"/>
            <a:ext cx="3205994" cy="288540"/>
          </a:xfrm>
          <a:prstGeom prst="rect">
            <a:avLst/>
          </a:prstGeom>
        </p:spPr>
      </p:pic>
      <p:sp>
        <p:nvSpPr>
          <p:cNvPr id="9" name="Rectangle 8"/>
          <p:cNvSpPr/>
          <p:nvPr/>
        </p:nvSpPr>
        <p:spPr bwMode="ltGray">
          <a:xfrm>
            <a:off x="0" y="1219200"/>
            <a:ext cx="20875624"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1171655" y="1219200"/>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0307490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16232414" y="3738790"/>
            <a:ext cx="10213976" cy="273639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19736405" y="10744806"/>
            <a:ext cx="3205994" cy="2736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20258462" y="1219194"/>
            <a:ext cx="2147604" cy="87075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0644" y="1219195"/>
            <a:ext cx="17740008" cy="106531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3614252" y="11872375"/>
            <a:ext cx="5486400" cy="730250"/>
          </a:xfrm>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a:xfrm>
            <a:off x="1360643" y="11872377"/>
            <a:ext cx="12253610" cy="730250"/>
          </a:xfrm>
        </p:spPr>
        <p:txBody>
          <a:bodyPr/>
          <a:lstStyle/>
          <a:p>
            <a:endParaRPr lang="en-US" dirty="0"/>
          </a:p>
        </p:txBody>
      </p:sp>
      <p:sp>
        <p:nvSpPr>
          <p:cNvPr id="6" name="Slide Number Placeholder 5"/>
          <p:cNvSpPr>
            <a:spLocks noGrp="1"/>
          </p:cNvSpPr>
          <p:nvPr>
            <p:ph type="sldNum" sz="quarter" idx="12"/>
          </p:nvPr>
        </p:nvSpPr>
        <p:spPr>
          <a:xfrm>
            <a:off x="20195101" y="10797267"/>
            <a:ext cx="2308302" cy="2181578"/>
          </a:xfrm>
        </p:spPr>
        <p:txBody>
          <a:bodyPr anchor="t"/>
          <a:lstStyle>
            <a:lvl1pPr algn="ctr">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1138930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78427" y="5029201"/>
            <a:ext cx="17830798" cy="4525562"/>
          </a:xfrm>
        </p:spPr>
        <p:txBody>
          <a:bodyPr anchor="b">
            <a:normAutofit/>
          </a:bodyPr>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5178427" y="9554759"/>
            <a:ext cx="17830798" cy="2252566"/>
          </a:xfrm>
        </p:spPr>
        <p:txBody>
          <a:bodyPr anchor="t"/>
          <a:lstStyle>
            <a:lvl1pPr marL="0" indent="0" algn="l">
              <a:buNone/>
              <a:defRPr>
                <a:solidFill>
                  <a:schemeClr val="tx1">
                    <a:lumMod val="65000"/>
                    <a:lumOff val="3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8647621"/>
            <a:ext cx="3489304" cy="1557178"/>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1063625" y="9059081"/>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6970159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5851" y="1248220"/>
            <a:ext cx="17823374" cy="2561780"/>
          </a:xfrm>
        </p:spPr>
        <p:txBody>
          <a:bodyPr/>
          <a:lstStyle/>
          <a:p>
            <a:r>
              <a:rPr lang="en-US"/>
              <a:t>Click to edit Master title style</a:t>
            </a:r>
            <a:endParaRPr lang="en-US" dirty="0"/>
          </a:p>
        </p:txBody>
      </p:sp>
      <p:sp>
        <p:nvSpPr>
          <p:cNvPr id="3" name="Content Placeholder 2"/>
          <p:cNvSpPr>
            <a:spLocks noGrp="1"/>
          </p:cNvSpPr>
          <p:nvPr>
            <p:ph idx="1"/>
          </p:nvPr>
        </p:nvSpPr>
        <p:spPr>
          <a:xfrm>
            <a:off x="5178424" y="4267200"/>
            <a:ext cx="17830800" cy="7555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3702252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78425" y="4117500"/>
            <a:ext cx="17830798" cy="2937600"/>
          </a:xfrm>
        </p:spPr>
        <p:txBody>
          <a:bodyPr anchor="b"/>
          <a:lstStyle>
            <a:lvl1pPr algn="l">
              <a:defRPr sz="8000" b="0" cap="none"/>
            </a:lvl1pPr>
          </a:lstStyle>
          <a:p>
            <a:r>
              <a:rPr lang="en-US"/>
              <a:t>Click to edit Master title style</a:t>
            </a:r>
            <a:endParaRPr lang="en-US" dirty="0"/>
          </a:p>
        </p:txBody>
      </p:sp>
      <p:sp>
        <p:nvSpPr>
          <p:cNvPr id="3" name="Text Placeholder 2"/>
          <p:cNvSpPr>
            <a:spLocks noGrp="1"/>
          </p:cNvSpPr>
          <p:nvPr>
            <p:ph type="body" idx="1"/>
          </p:nvPr>
        </p:nvSpPr>
        <p:spPr>
          <a:xfrm>
            <a:off x="5178425" y="7060258"/>
            <a:ext cx="17830798" cy="1720800"/>
          </a:xfrm>
        </p:spPr>
        <p:txBody>
          <a:bodyPr anchor="t"/>
          <a:lstStyle>
            <a:lvl1pPr marL="0" indent="0" algn="l">
              <a:buNone/>
              <a:defRPr sz="400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8377" y="63563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063625" y="6488279"/>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099548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78424" y="4267200"/>
            <a:ext cx="8627728" cy="755524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381494" y="4252444"/>
            <a:ext cx="8627728" cy="755524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1063625" y="157556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3758454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878746" y="3945406"/>
            <a:ext cx="7985464"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5178425" y="5097932"/>
            <a:ext cx="8685786" cy="67081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013259" y="3938950"/>
            <a:ext cx="7998002"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4333914" y="5091476"/>
            <a:ext cx="8677348" cy="67081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1063625" y="157556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55399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2F9F-1908-41E2-B42B-5F8D1D43F83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E12D2-EB98-4CBE-9911-73744D1B3647}"/>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a:extLst>
              <a:ext uri="{FF2B5EF4-FFF2-40B4-BE49-F238E27FC236}">
                <a16:creationId xmlns:a16="http://schemas.microsoft.com/office/drawing/2014/main" id="{2705E6B2-8974-48F1-8434-DDEA78770FD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AFEB6B-33E8-4DF0-9091-4D28D5F90692}"/>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2377800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811614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589376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78425" y="892176"/>
            <a:ext cx="7010398" cy="1952624"/>
          </a:xfrm>
        </p:spPr>
        <p:txBody>
          <a:bodyPr anchor="b"/>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12646024" y="892177"/>
            <a:ext cx="10363200" cy="1082992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78425" y="3197226"/>
            <a:ext cx="7010398" cy="8524872"/>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0309035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78426" y="9601200"/>
            <a:ext cx="17830800" cy="1133476"/>
          </a:xfrm>
        </p:spPr>
        <p:txBody>
          <a:bodyPr anchor="b">
            <a:normAutofit/>
          </a:bodyPr>
          <a:lstStyle>
            <a:lvl1pPr algn="l">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78424" y="1269930"/>
            <a:ext cx="17830800" cy="7709940"/>
          </a:xfrm>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dirty="0"/>
              <a:t>Click icon to add picture</a:t>
            </a:r>
          </a:p>
        </p:txBody>
      </p:sp>
      <p:sp>
        <p:nvSpPr>
          <p:cNvPr id="4" name="Text Placeholder 3"/>
          <p:cNvSpPr>
            <a:spLocks noGrp="1"/>
          </p:cNvSpPr>
          <p:nvPr>
            <p:ph type="body" sz="half" idx="2"/>
          </p:nvPr>
        </p:nvSpPr>
        <p:spPr>
          <a:xfrm>
            <a:off x="5178426" y="10734676"/>
            <a:ext cx="17830800" cy="987424"/>
          </a:xfrm>
        </p:spPr>
        <p:txBody>
          <a:bodyPr>
            <a:normAutofit/>
          </a:bodyPr>
          <a:lstStyle>
            <a:lvl1pPr marL="0" indent="0">
              <a:buNone/>
              <a:defRPr sz="24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15036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78425" y="1219200"/>
            <a:ext cx="17830798" cy="6234080"/>
          </a:xfrm>
        </p:spPr>
        <p:txBody>
          <a:bodyPr anchor="ctr">
            <a:normAutofit/>
          </a:bodyPr>
          <a:lstStyle>
            <a:lvl1pPr algn="l">
              <a:defRPr sz="9600" b="0" cap="none"/>
            </a:lvl1pPr>
          </a:lstStyle>
          <a:p>
            <a:r>
              <a:rPr lang="en-US"/>
              <a:t>Click to edit Master title style</a:t>
            </a:r>
            <a:endParaRPr lang="en-US" dirty="0"/>
          </a:p>
        </p:txBody>
      </p:sp>
      <p:sp>
        <p:nvSpPr>
          <p:cNvPr id="3" name="Text Placeholder 2"/>
          <p:cNvSpPr>
            <a:spLocks noGrp="1"/>
          </p:cNvSpPr>
          <p:nvPr>
            <p:ph type="body" idx="1"/>
          </p:nvPr>
        </p:nvSpPr>
        <p:spPr>
          <a:xfrm>
            <a:off x="5178425" y="8708092"/>
            <a:ext cx="17830798" cy="3111728"/>
          </a:xfrm>
        </p:spPr>
        <p:txBody>
          <a:bodyPr anchor="ctr">
            <a:normAutofit/>
          </a:bodyPr>
          <a:lstStyle>
            <a:lvl1pPr marL="0" indent="0" algn="l">
              <a:buNone/>
              <a:defRPr sz="360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8377" y="63563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063625" y="6488279"/>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1056685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9898" y="1219200"/>
            <a:ext cx="16787852" cy="5791200"/>
          </a:xfrm>
        </p:spPr>
        <p:txBody>
          <a:bodyPr anchor="ctr">
            <a:normAutofit/>
          </a:bodyPr>
          <a:lstStyle>
            <a:lvl1pPr algn="l">
              <a:defRPr sz="9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6550024" y="7010400"/>
            <a:ext cx="15073108" cy="762000"/>
          </a:xfrm>
        </p:spPr>
        <p:txBody>
          <a:bodyPr anchor="ctr">
            <a:noAutofit/>
          </a:bodyPr>
          <a:lstStyle>
            <a:lvl1pPr marL="0" indent="0">
              <a:buFontTx/>
              <a:buNone/>
              <a:defRPr sz="3200">
                <a:solidFill>
                  <a:schemeClr val="tx1">
                    <a:lumMod val="50000"/>
                    <a:lumOff val="50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78425" y="8708092"/>
            <a:ext cx="17830798" cy="3111728"/>
          </a:xfrm>
        </p:spPr>
        <p:txBody>
          <a:bodyPr anchor="ctr">
            <a:normAutofit/>
          </a:bodyPr>
          <a:lstStyle>
            <a:lvl1pPr marL="0" indent="0" algn="l">
              <a:buNone/>
              <a:defRPr sz="360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8377" y="63563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063625" y="6488279"/>
            <a:ext cx="1559534" cy="730250"/>
          </a:xfrm>
        </p:spPr>
        <p:txBody>
          <a:bodyPr/>
          <a:lstStyle/>
          <a:p>
            <a:fld id="{86CB4B4D-7CA3-9044-876B-883B54F8677D}" type="slidenum">
              <a:rPr lang="en-IN" smtClean="0"/>
              <a:t>‹#›</a:t>
            </a:fld>
            <a:endParaRPr lang="en-IN" dirty="0"/>
          </a:p>
        </p:txBody>
      </p:sp>
      <p:sp>
        <p:nvSpPr>
          <p:cNvPr id="14" name="TextBox 13"/>
          <p:cNvSpPr txBox="1"/>
          <p:nvPr/>
        </p:nvSpPr>
        <p:spPr>
          <a:xfrm>
            <a:off x="4935304" y="1296010"/>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
        <p:nvSpPr>
          <p:cNvPr id="15" name="TextBox 14"/>
          <p:cNvSpPr txBox="1"/>
          <p:nvPr/>
        </p:nvSpPr>
        <p:spPr>
          <a:xfrm>
            <a:off x="22229704" y="58106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6493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78426" y="4876801"/>
            <a:ext cx="17830800" cy="5449690"/>
          </a:xfrm>
        </p:spPr>
        <p:txBody>
          <a:bodyPr anchor="b">
            <a:normAutofit/>
          </a:bodyPr>
          <a:lstStyle>
            <a:lvl1pPr algn="l">
              <a:defRPr sz="9600" b="0"/>
            </a:lvl1pPr>
          </a:lstStyle>
          <a:p>
            <a:r>
              <a:rPr lang="en-US"/>
              <a:t>Click to edit Master title style</a:t>
            </a:r>
            <a:endParaRPr lang="en-US" dirty="0"/>
          </a:p>
        </p:txBody>
      </p:sp>
      <p:sp>
        <p:nvSpPr>
          <p:cNvPr id="4" name="Text Placeholder 3"/>
          <p:cNvSpPr>
            <a:spLocks noGrp="1"/>
          </p:cNvSpPr>
          <p:nvPr>
            <p:ph type="body" sz="half" idx="2"/>
          </p:nvPr>
        </p:nvSpPr>
        <p:spPr>
          <a:xfrm>
            <a:off x="5178426" y="10363200"/>
            <a:ext cx="17830800" cy="145924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9353880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5699898" y="1219200"/>
            <a:ext cx="16787852" cy="5791200"/>
          </a:xfrm>
        </p:spPr>
        <p:txBody>
          <a:bodyPr anchor="ctr">
            <a:normAutofit/>
          </a:bodyPr>
          <a:lstStyle>
            <a:lvl1pPr algn="l">
              <a:defRPr sz="9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5178424" y="8686800"/>
            <a:ext cx="17830800" cy="1676400"/>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5178426" y="10363200"/>
            <a:ext cx="17830800" cy="145924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
        <p:nvSpPr>
          <p:cNvPr id="17" name="TextBox 16"/>
          <p:cNvSpPr txBox="1"/>
          <p:nvPr/>
        </p:nvSpPr>
        <p:spPr>
          <a:xfrm>
            <a:off x="4935304" y="1296010"/>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
        <p:nvSpPr>
          <p:cNvPr id="18" name="TextBox 17"/>
          <p:cNvSpPr txBox="1"/>
          <p:nvPr/>
        </p:nvSpPr>
        <p:spPr>
          <a:xfrm>
            <a:off x="22229704" y="58106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023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78425" y="1254814"/>
            <a:ext cx="17830798" cy="5760040"/>
          </a:xfrm>
        </p:spPr>
        <p:txBody>
          <a:bodyPr anchor="ctr">
            <a:normAutofit/>
          </a:bodyPr>
          <a:lstStyle>
            <a:lvl1pPr algn="l">
              <a:defRPr sz="9600" b="0"/>
            </a:lvl1pPr>
          </a:lstStyle>
          <a:p>
            <a:r>
              <a:rPr lang="en-US"/>
              <a:t>Click to edit Master title style</a:t>
            </a:r>
            <a:endParaRPr lang="en-US" dirty="0"/>
          </a:p>
        </p:txBody>
      </p:sp>
      <p:sp>
        <p:nvSpPr>
          <p:cNvPr id="21" name="Text Placeholder 9"/>
          <p:cNvSpPr>
            <a:spLocks noGrp="1"/>
          </p:cNvSpPr>
          <p:nvPr>
            <p:ph type="body" sz="quarter" idx="13"/>
          </p:nvPr>
        </p:nvSpPr>
        <p:spPr>
          <a:xfrm>
            <a:off x="5178424" y="8686800"/>
            <a:ext cx="17830800" cy="1676400"/>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5178426" y="10363200"/>
            <a:ext cx="17830800" cy="145924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7347178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63014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00C0A-3D82-4458-8462-61BC4754294F}"/>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a:extLst>
              <a:ext uri="{FF2B5EF4-FFF2-40B4-BE49-F238E27FC236}">
                <a16:creationId xmlns:a16="http://schemas.microsoft.com/office/drawing/2014/main" id="{5B35A558-EC03-4227-B6BA-190E244BBA4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AA7E882-19F1-47A5-AAAC-F80FA91037E1}"/>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736171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589625" y="1254811"/>
            <a:ext cx="4415202" cy="10567634"/>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178424" y="1254811"/>
            <a:ext cx="12954000" cy="10567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5120190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1017971417"/>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659347" y="-118752"/>
            <a:ext cx="25031702" cy="13847596"/>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338587" y="2372967"/>
            <a:ext cx="17696690" cy="8955866"/>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3518473" y="4151009"/>
            <a:ext cx="17359830" cy="3497458"/>
          </a:xfrm>
        </p:spPr>
        <p:txBody>
          <a:bodyPr bIns="0" anchor="b">
            <a:normAutofit/>
          </a:bodyPr>
          <a:lstStyle>
            <a:lvl1pPr algn="ctr">
              <a:lnSpc>
                <a:spcPct val="80000"/>
              </a:lnSpc>
              <a:defRPr sz="10800" spc="-30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3518475" y="7812533"/>
            <a:ext cx="17346854" cy="2645174"/>
          </a:xfrm>
        </p:spPr>
        <p:txBody>
          <a:bodyPr tIns="0">
            <a:normAutofit/>
          </a:bodyPr>
          <a:lstStyle>
            <a:lvl1pPr marL="0" indent="0" algn="ctr">
              <a:lnSpc>
                <a:spcPct val="100000"/>
              </a:lnSpc>
              <a:buNone/>
              <a:defRPr sz="3600" b="0">
                <a:solidFill>
                  <a:srgbClr val="FFFEFF"/>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a:xfrm>
            <a:off x="1609344" y="640080"/>
            <a:ext cx="7315200" cy="640080"/>
          </a:xfrm>
        </p:spPr>
        <p:txBody>
          <a:bodyPr vert="horz" lIns="91440" tIns="45720" rIns="91440" bIns="45720" rtlCol="0" anchor="ctr"/>
          <a:lstStyle>
            <a:lvl1pPr>
              <a:defRPr lang="en-US"/>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2708649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835026" y="0"/>
            <a:ext cx="25168228" cy="13706476"/>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1600288" y="3399179"/>
            <a:ext cx="7348952" cy="6940842"/>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699850"/>
            <a:ext cx="6997958" cy="4912884"/>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36895" y="1606372"/>
            <a:ext cx="12563746" cy="104972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738823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659347" y="-118752"/>
            <a:ext cx="25031702" cy="13847596"/>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6519091" y="2372967"/>
            <a:ext cx="11332290" cy="8955866"/>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88432" y="4149460"/>
            <a:ext cx="10980448" cy="3378780"/>
          </a:xfrm>
        </p:spPr>
        <p:txBody>
          <a:bodyPr bIns="0" anchor="b">
            <a:normAutofit/>
          </a:bodyPr>
          <a:lstStyle>
            <a:lvl1pPr algn="ctr">
              <a:defRPr sz="88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88431" y="7693702"/>
            <a:ext cx="10980446" cy="2767540"/>
          </a:xfrm>
        </p:spPr>
        <p:txBody>
          <a:bodyPr tIns="0">
            <a:normAutofit/>
          </a:bodyPr>
          <a:lstStyle>
            <a:lvl1pPr marL="0" indent="0" algn="ctr">
              <a:buNone/>
              <a:defRPr sz="3600">
                <a:solidFill>
                  <a:srgbClr val="FFFEFF"/>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5898263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835026" y="0"/>
            <a:ext cx="25168228" cy="13706476"/>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1600288" y="3399179"/>
            <a:ext cx="7348952" cy="6940842"/>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0" y="4679339"/>
            <a:ext cx="7001656" cy="4940130"/>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41757" y="1606375"/>
            <a:ext cx="12539182" cy="476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236894" y="7344324"/>
            <a:ext cx="12544044" cy="4767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a:xfrm>
            <a:off x="1609344" y="12454128"/>
            <a:ext cx="21177504" cy="640080"/>
          </a:xfrm>
        </p:spPr>
        <p:txBody>
          <a:bodyPr/>
          <a:lstStyle/>
          <a:p>
            <a:endParaRPr lang="en-US" dirty="0"/>
          </a:p>
        </p:txBody>
      </p:sp>
      <p:sp>
        <p:nvSpPr>
          <p:cNvPr id="7" name="Slide Number Placeholder 6"/>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872162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835026" y="0"/>
            <a:ext cx="25168228" cy="13706476"/>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1600288" y="3399179"/>
            <a:ext cx="7348952" cy="6940842"/>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2" y="4727831"/>
            <a:ext cx="7001656" cy="4920994"/>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50274" y="1606370"/>
            <a:ext cx="12530176"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0250610" y="2977971"/>
            <a:ext cx="12528700" cy="33937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237306" y="7331774"/>
            <a:ext cx="12528828"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0236894" y="8703374"/>
            <a:ext cx="12531176" cy="3408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a:xfrm>
            <a:off x="1609344" y="12454128"/>
            <a:ext cx="21177504" cy="640080"/>
          </a:xfrm>
        </p:spPr>
        <p:txBody>
          <a:bodyPr/>
          <a:lstStyle/>
          <a:p>
            <a:endParaRPr lang="en-US" dirty="0"/>
          </a:p>
        </p:txBody>
      </p:sp>
      <p:sp>
        <p:nvSpPr>
          <p:cNvPr id="9" name="Slide Number Placeholder 8"/>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26845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835026" y="0"/>
            <a:ext cx="25168228" cy="13706476"/>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1600288" y="3399179"/>
            <a:ext cx="7348952" cy="6940842"/>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0"/>
            <a:ext cx="7002392" cy="4912884"/>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3404045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a:xfrm>
            <a:off x="1609344" y="12454128"/>
            <a:ext cx="21177504" cy="640080"/>
          </a:xfrm>
        </p:spPr>
        <p:txBody>
          <a:bodyPr/>
          <a:lstStyle/>
          <a:p>
            <a:endParaRPr lang="en-US" dirty="0"/>
          </a:p>
        </p:txBody>
      </p:sp>
      <p:sp>
        <p:nvSpPr>
          <p:cNvPr id="4" name="Slide Number Placeholder 3"/>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6778830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835026" y="0"/>
            <a:ext cx="25168228" cy="13706476"/>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1600288" y="3399179"/>
            <a:ext cx="7348952" cy="6940842"/>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704052"/>
            <a:ext cx="7002394" cy="2446596"/>
          </a:xfrm>
        </p:spPr>
        <p:txBody>
          <a:bodyPr bIns="0" anchor="b">
            <a:noAutofit/>
          </a:bodyPr>
          <a:lstStyle>
            <a:lvl1pPr algn="ctr">
              <a:defRPr sz="64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19967" y="1605618"/>
            <a:ext cx="12550070" cy="10499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7263" y="7160372"/>
            <a:ext cx="7002394" cy="2442328"/>
          </a:xfrm>
        </p:spPr>
        <p:txBody>
          <a:bodyPr/>
          <a:lstStyle>
            <a:lvl1pPr marL="0" indent="0" algn="ctr">
              <a:buNone/>
              <a:defRPr sz="32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20838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742F-CF8E-4BFC-AD27-5C115F930C3E}"/>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83088A-FC31-4BB4-938D-FEEA0D68D95B}"/>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2C6EE8-DF34-4C15-BC32-C1C906FE20A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E4042E41-DC78-4D3D-A5BF-A28EADEB783F}"/>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a:extLst>
              <a:ext uri="{FF2B5EF4-FFF2-40B4-BE49-F238E27FC236}">
                <a16:creationId xmlns:a16="http://schemas.microsoft.com/office/drawing/2014/main" id="{34939A0A-C7EC-49D8-A124-9FD8CF2236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51EAF5-78A0-4390-AD06-7C76F0648252}"/>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89423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659347" y="-118752"/>
            <a:ext cx="25031702" cy="13847596"/>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1610672" y="3396663"/>
            <a:ext cx="11883080" cy="6940842"/>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15087020" y="0"/>
            <a:ext cx="9296980" cy="13716000"/>
          </a:xfrm>
          <a:solidFill>
            <a:schemeClr val="bg1">
              <a:lumMod val="65000"/>
              <a:lumOff val="3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2" name="Title 1"/>
          <p:cNvSpPr>
            <a:spLocks noGrp="1"/>
          </p:cNvSpPr>
          <p:nvPr>
            <p:ph type="title"/>
          </p:nvPr>
        </p:nvSpPr>
        <p:spPr>
          <a:xfrm>
            <a:off x="1770886" y="4720510"/>
            <a:ext cx="11553292" cy="2356064"/>
          </a:xfrm>
        </p:spPr>
        <p:txBody>
          <a:bodyPr bIns="0" anchor="b">
            <a:normAutofit/>
          </a:bodyPr>
          <a:lstStyle>
            <a:lvl1pPr>
              <a:defRPr sz="72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770886" y="7090024"/>
            <a:ext cx="11553292" cy="2548396"/>
          </a:xfrm>
        </p:spPr>
        <p:txBody>
          <a:bodyPr>
            <a:normAutofit/>
          </a:bodyPr>
          <a:lstStyle>
            <a:lvl1pPr marL="0" indent="0" algn="ctr">
              <a:buNone/>
              <a:defRPr sz="36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a:xfrm>
            <a:off x="1609345" y="12454128"/>
            <a:ext cx="11884406" cy="640080"/>
          </a:xfrm>
        </p:spPr>
        <p:txBody>
          <a:bodyPr/>
          <a:lstStyle/>
          <a:p>
            <a:endParaRPr lang="en-US" dirty="0"/>
          </a:p>
        </p:txBody>
      </p:sp>
      <p:sp>
        <p:nvSpPr>
          <p:cNvPr id="7" name="Slide Number Placeholder 6"/>
          <p:cNvSpPr>
            <a:spLocks noGrp="1"/>
          </p:cNvSpPr>
          <p:nvPr>
            <p:ph type="sldNum" sz="quarter" idx="12"/>
          </p:nvPr>
        </p:nvSpPr>
        <p:spPr>
          <a:xfrm>
            <a:off x="11656754"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619100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835026"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600288"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1"/>
            <a:ext cx="7002392" cy="4912882"/>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19967" y="1589438"/>
            <a:ext cx="12550070" cy="105141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4201024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5437896"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15614875" y="4699850"/>
            <a:ext cx="7002390" cy="4912884"/>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05494" y="1596889"/>
            <a:ext cx="12537244" cy="105146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7973938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37392527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56807" y="1891826"/>
            <a:ext cx="17274146" cy="5237108"/>
          </a:xfrm>
        </p:spPr>
        <p:txBody>
          <a:bodyPr bIns="0" anchor="b">
            <a:normAutofit/>
          </a:bodyPr>
          <a:lstStyle>
            <a:lvl1pPr algn="l">
              <a:defRPr sz="13200"/>
            </a:lvl1pPr>
          </a:lstStyle>
          <a:p>
            <a:r>
              <a:rPr lang="en-US"/>
              <a:t>Click to edit Master title style</a:t>
            </a:r>
            <a:endParaRPr lang="en-US" dirty="0"/>
          </a:p>
        </p:txBody>
      </p:sp>
      <p:sp>
        <p:nvSpPr>
          <p:cNvPr id="3" name="Subtitle 2"/>
          <p:cNvSpPr>
            <a:spLocks noGrp="1"/>
          </p:cNvSpPr>
          <p:nvPr>
            <p:ph type="subTitle" idx="1"/>
          </p:nvPr>
        </p:nvSpPr>
        <p:spPr>
          <a:xfrm>
            <a:off x="2256808" y="7128935"/>
            <a:ext cx="17274144" cy="2142190"/>
          </a:xfrm>
        </p:spPr>
        <p:txBody>
          <a:bodyPr tIns="91440" bIns="91440">
            <a:normAutofit/>
          </a:bodyPr>
          <a:lstStyle>
            <a:lvl1pPr marL="0" indent="0" algn="l">
              <a:buNone/>
              <a:defRPr sz="3600" b="0">
                <a:solidFill>
                  <a:schemeClr val="tx1"/>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a:xfrm>
            <a:off x="2254248" y="658615"/>
            <a:ext cx="11887336" cy="618402"/>
          </a:xfrm>
        </p:spPr>
        <p:txBody>
          <a:bodyPr/>
          <a:lstStyle/>
          <a:p>
            <a:endParaRPr lang="en-US" dirty="0"/>
          </a:p>
        </p:txBody>
      </p:sp>
      <p:sp>
        <p:nvSpPr>
          <p:cNvPr id="6" name="Slide Number Placeholder 5"/>
          <p:cNvSpPr>
            <a:spLocks noGrp="1"/>
          </p:cNvSpPr>
          <p:nvPr>
            <p:ph type="sldNum" sz="quarter" idx="12"/>
          </p:nvPr>
        </p:nvSpPr>
        <p:spPr>
          <a:xfrm>
            <a:off x="19848785" y="269860"/>
            <a:ext cx="1622038" cy="1007156"/>
          </a:xfrm>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32556778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2400"/>
            </a:lvl1p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lvl1pPr>
              <a:defRPr sz="2400"/>
            </a:lvl1p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6874689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58334" y="3512259"/>
            <a:ext cx="17238120" cy="4100130"/>
          </a:xfrm>
        </p:spPr>
        <p:txBody>
          <a:bodyPr anchor="b">
            <a:normAutofit/>
          </a:bodyPr>
          <a:lstStyle>
            <a:lvl1pPr algn="l">
              <a:defRPr sz="7200"/>
            </a:lvl1pPr>
          </a:lstStyle>
          <a:p>
            <a:r>
              <a:rPr lang="en-US"/>
              <a:t>Click to edit Master title style</a:t>
            </a:r>
            <a:endParaRPr lang="en-US" dirty="0"/>
          </a:p>
        </p:txBody>
      </p:sp>
      <p:sp>
        <p:nvSpPr>
          <p:cNvPr id="3" name="Text Placeholder 2"/>
          <p:cNvSpPr>
            <a:spLocks noGrp="1"/>
          </p:cNvSpPr>
          <p:nvPr>
            <p:ph type="body" idx="1" hasCustomPrompt="1"/>
          </p:nvPr>
        </p:nvSpPr>
        <p:spPr>
          <a:xfrm>
            <a:off x="2258332" y="7612391"/>
            <a:ext cx="17238120" cy="2025858"/>
          </a:xfrm>
        </p:spPr>
        <p:txBody>
          <a:bodyPr tIns="91440">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2870756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62105" y="1916075"/>
            <a:ext cx="19211270" cy="211861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58332" y="4331242"/>
            <a:ext cx="9290304" cy="6587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91212" y="4343538"/>
            <a:ext cx="9290304" cy="657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4849363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58333" y="1906673"/>
            <a:ext cx="19215322" cy="21126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58332" y="4339455"/>
            <a:ext cx="9290304" cy="1603886"/>
          </a:xfrm>
        </p:spPr>
        <p:txBody>
          <a:bodyPr anchor="b">
            <a:normAutofit/>
          </a:bodyPr>
          <a:lstStyle>
            <a:lvl1pPr marL="0" indent="0">
              <a:lnSpc>
                <a:spcPct val="100000"/>
              </a:lnSpc>
              <a:buNone/>
              <a:defRPr sz="5600" b="0" cap="none"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258332" y="5948896"/>
            <a:ext cx="9290304" cy="4987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88674" y="4346363"/>
            <a:ext cx="9290304" cy="1604474"/>
          </a:xfrm>
        </p:spPr>
        <p:txBody>
          <a:bodyPr anchor="b">
            <a:normAutofit/>
          </a:bodyPr>
          <a:lstStyle>
            <a:lvl1pPr marL="0" indent="0">
              <a:lnSpc>
                <a:spcPct val="100000"/>
              </a:lnSpc>
              <a:buNone/>
              <a:defRPr sz="5600" b="0" cap="none"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188674" y="5943339"/>
            <a:ext cx="9290304" cy="4974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42094250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2008487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F435-E645-4B60-9BA6-86E69C03482A}"/>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9BE1B5-20A5-464D-B532-4A4F1A3542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N" dirty="0"/>
          </a:p>
        </p:txBody>
      </p:sp>
      <p:sp>
        <p:nvSpPr>
          <p:cNvPr id="4" name="Text Placeholder 3">
            <a:extLst>
              <a:ext uri="{FF2B5EF4-FFF2-40B4-BE49-F238E27FC236}">
                <a16:creationId xmlns:a16="http://schemas.microsoft.com/office/drawing/2014/main" id="{88C4281F-F883-4403-B711-F48DE411ED1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9A5DA9EC-8944-410F-83A3-FD6520869929}"/>
              </a:ext>
            </a:extLst>
          </p:cNvPr>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a:extLst>
              <a:ext uri="{FF2B5EF4-FFF2-40B4-BE49-F238E27FC236}">
                <a16:creationId xmlns:a16="http://schemas.microsoft.com/office/drawing/2014/main" id="{A7DCBE3A-8561-446F-AE2A-88C3EF2829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C41F72-17BC-48C3-9F55-B2297BF29029}"/>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161917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0625472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8583" y="1905156"/>
            <a:ext cx="6550026" cy="4644352"/>
          </a:xfrm>
        </p:spPr>
        <p:txBody>
          <a:bodyPr anchor="b">
            <a:normAutofit/>
          </a:bodyPr>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9446668" y="1905157"/>
            <a:ext cx="12024940" cy="901044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48583" y="6549508"/>
            <a:ext cx="6550026" cy="4357836"/>
          </a:xfrm>
        </p:spPr>
        <p:txBody>
          <a:bodyPr/>
          <a:lstStyle>
            <a:lvl1pPr marL="0" indent="0" algn="l">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15935365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4954775" y="964341"/>
            <a:ext cx="8149066" cy="10298202"/>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258248" y="2259026"/>
            <a:ext cx="11709744" cy="3848416"/>
          </a:xfrm>
        </p:spPr>
        <p:txBody>
          <a:bodyPr anchor="b">
            <a:normAutofit/>
          </a:bodyPr>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248779" y="2245085"/>
            <a:ext cx="5582342" cy="7732654"/>
          </a:xfrm>
          <a:solidFill>
            <a:schemeClr val="bg1">
              <a:lumMod val="8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2256494" y="6107443"/>
            <a:ext cx="11692972" cy="4192026"/>
          </a:xfrm>
        </p:spPr>
        <p:txBody>
          <a:bodyPr>
            <a:normAutofit/>
          </a:bodyPr>
          <a:lstStyle>
            <a:lvl1pPr marL="0" indent="0" algn="l">
              <a:buNone/>
              <a:defRPr sz="36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2250601" y="10939713"/>
            <a:ext cx="11699210" cy="640246"/>
          </a:xfrm>
        </p:spPr>
        <p:txBody>
          <a:bodyPr/>
          <a:lstStyle>
            <a:lvl1pPr algn="l">
              <a:defRPr/>
            </a:lvl1p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a:xfrm>
            <a:off x="2250600" y="637281"/>
            <a:ext cx="9755636" cy="641862"/>
          </a:xfrm>
        </p:spPr>
        <p:txBody>
          <a:bodyPr/>
          <a:lstStyle/>
          <a:p>
            <a:endParaRPr lang="en-US" dirty="0"/>
          </a:p>
        </p:txBody>
      </p:sp>
      <p:sp>
        <p:nvSpPr>
          <p:cNvPr id="7" name="Slide Number Placeholder 6"/>
          <p:cNvSpPr>
            <a:spLocks noGrp="1"/>
          </p:cNvSpPr>
          <p:nvPr>
            <p:ph type="sldNum" sz="quarter" idx="12"/>
          </p:nvPr>
        </p:nvSpPr>
        <p:spPr>
          <a:xfrm>
            <a:off x="12353589" y="274816"/>
            <a:ext cx="1622038" cy="1007156"/>
          </a:xfrm>
        </p:spPr>
        <p:txBody>
          <a:bodyPr/>
          <a:lstStyle/>
          <a:p>
            <a:fld id="{86CB4B4D-7CA3-9044-876B-883B54F8677D}" type="slidenum">
              <a:rPr lang="en-IN" smtClean="0"/>
              <a:t>‹#›</a:t>
            </a:fld>
            <a:endParaRPr lang="en-IN"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2250920" y="1286928"/>
            <a:ext cx="11759184" cy="310896"/>
          </a:xfrm>
          <a:prstGeom prst="rect">
            <a:avLst/>
          </a:prstGeom>
          <a:noFill/>
          <a:ln>
            <a:noFill/>
          </a:ln>
        </p:spPr>
      </p:pic>
    </p:spTree>
    <p:extLst>
      <p:ext uri="{BB962C8B-B14F-4D97-AF65-F5344CB8AC3E}">
        <p14:creationId xmlns:p14="http://schemas.microsoft.com/office/powerpoint/2010/main" val="5036373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8363648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249418" y="1597947"/>
            <a:ext cx="3231484" cy="931977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260540" y="1597947"/>
            <a:ext cx="15657660" cy="93197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17284558" y="6093832"/>
            <a:ext cx="9326880" cy="310896"/>
          </a:xfrm>
          <a:prstGeom prst="rect">
            <a:avLst/>
          </a:prstGeom>
          <a:noFill/>
          <a:ln>
            <a:noFill/>
          </a:ln>
        </p:spPr>
      </p:pic>
    </p:spTree>
    <p:extLst>
      <p:ext uri="{BB962C8B-B14F-4D97-AF65-F5344CB8AC3E}">
        <p14:creationId xmlns:p14="http://schemas.microsoft.com/office/powerpoint/2010/main" val="14471318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2421955621"/>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35559" y="1604597"/>
            <a:ext cx="17274146" cy="5082862"/>
          </a:xfrm>
        </p:spPr>
        <p:txBody>
          <a:bodyPr bIns="0" anchor="b">
            <a:normAutofit/>
          </a:bodyPr>
          <a:lstStyle>
            <a:lvl1pPr algn="l">
              <a:defRPr sz="13200"/>
            </a:lvl1pPr>
          </a:lstStyle>
          <a:p>
            <a:r>
              <a:rPr lang="en-US"/>
              <a:t>Click to edit Master title style</a:t>
            </a:r>
            <a:endParaRPr lang="en-US" dirty="0"/>
          </a:p>
        </p:txBody>
      </p:sp>
      <p:sp>
        <p:nvSpPr>
          <p:cNvPr id="3" name="Subtitle 2"/>
          <p:cNvSpPr>
            <a:spLocks noGrp="1"/>
          </p:cNvSpPr>
          <p:nvPr>
            <p:ph type="subTitle" idx="1"/>
          </p:nvPr>
        </p:nvSpPr>
        <p:spPr>
          <a:xfrm>
            <a:off x="4835560" y="7062409"/>
            <a:ext cx="17274144" cy="1955242"/>
          </a:xfrm>
        </p:spPr>
        <p:txBody>
          <a:bodyPr tIns="91440" bIns="91440">
            <a:normAutofit/>
          </a:bodyPr>
          <a:lstStyle>
            <a:lvl1pPr marL="0" indent="0" algn="l">
              <a:buNone/>
              <a:defRPr sz="3600" b="0" cap="all" baseline="0">
                <a:solidFill>
                  <a:schemeClr val="tx1"/>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11"/>
          </p:nvPr>
        </p:nvSpPr>
        <p:spPr>
          <a:xfrm>
            <a:off x="4833001" y="658615"/>
            <a:ext cx="9947830" cy="618402"/>
          </a:xfrm>
        </p:spPr>
        <p:txBody>
          <a:bodyPr/>
          <a:lstStyle/>
          <a:p>
            <a:endParaRPr lang="en-US" dirty="0"/>
          </a:p>
        </p:txBody>
      </p:sp>
      <p:sp>
        <p:nvSpPr>
          <p:cNvPr id="6" name="Slide Number Placeholder 5"/>
          <p:cNvSpPr>
            <a:spLocks noGrp="1"/>
          </p:cNvSpPr>
          <p:nvPr>
            <p:ph type="sldNum" sz="quarter" idx="12"/>
          </p:nvPr>
        </p:nvSpPr>
        <p:spPr>
          <a:xfrm>
            <a:off x="2875329" y="1597946"/>
            <a:ext cx="1622038" cy="1007156"/>
          </a:xfrm>
        </p:spPr>
        <p:txBody>
          <a:bodyPr/>
          <a:lstStyle/>
          <a:p>
            <a:fld id="{86CB4B4D-7CA3-9044-876B-883B54F8677D}" type="slidenum">
              <a:rPr lang="en-IN" smtClean="0"/>
              <a:t>‹#›</a:t>
            </a:fld>
            <a:endParaRPr lang="en-IN" dirty="0"/>
          </a:p>
        </p:txBody>
      </p:sp>
      <p:cxnSp>
        <p:nvCxnSpPr>
          <p:cNvPr id="15" name="Straight Connector 14"/>
          <p:cNvCxnSpPr/>
          <p:nvPr/>
        </p:nvCxnSpPr>
        <p:spPr>
          <a:xfrm>
            <a:off x="4835560" y="7057084"/>
            <a:ext cx="172741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1757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33" name="Straight Connector 32"/>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15305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8478" y="3512260"/>
            <a:ext cx="17286308" cy="3775900"/>
          </a:xfrm>
        </p:spPr>
        <p:txBody>
          <a:bodyPr anchor="b">
            <a:normAutofit/>
          </a:bodyPr>
          <a:lstStyle>
            <a:lvl1pPr algn="l">
              <a:defRPr sz="7200"/>
            </a:lvl1pPr>
          </a:lstStyle>
          <a:p>
            <a:r>
              <a:rPr lang="en-US"/>
              <a:t>Click to edit Master title style</a:t>
            </a:r>
            <a:endParaRPr lang="en-US" dirty="0"/>
          </a:p>
        </p:txBody>
      </p:sp>
      <p:sp>
        <p:nvSpPr>
          <p:cNvPr id="3" name="Text Placeholder 2"/>
          <p:cNvSpPr>
            <a:spLocks noGrp="1"/>
          </p:cNvSpPr>
          <p:nvPr>
            <p:ph type="body" idx="1"/>
          </p:nvPr>
        </p:nvSpPr>
        <p:spPr>
          <a:xfrm>
            <a:off x="2908478" y="7612391"/>
            <a:ext cx="17260892" cy="2025858"/>
          </a:xfrm>
        </p:spPr>
        <p:txBody>
          <a:bodyPr tIns="91440">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15" name="Straight Connector 14"/>
          <p:cNvCxnSpPr/>
          <p:nvPr/>
        </p:nvCxnSpPr>
        <p:spPr>
          <a:xfrm>
            <a:off x="2908478" y="7609970"/>
            <a:ext cx="1726089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9981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98435" y="1609779"/>
            <a:ext cx="19211270" cy="211861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894662" y="4021757"/>
            <a:ext cx="9290304" cy="6897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827542" y="4034686"/>
            <a:ext cx="9290304" cy="6883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cxnSp>
        <p:nvCxnSpPr>
          <p:cNvPr id="35" name="Straight Connector 34"/>
          <p:cNvCxnSpPr/>
          <p:nvPr/>
        </p:nvCxnSpPr>
        <p:spPr>
          <a:xfrm>
            <a:off x="2907792" y="3694176"/>
            <a:ext cx="1921504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692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3.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6.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8.jp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theme" Target="../theme/theme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B68BED-E14E-4CDF-AD12-9F55BF0FBA8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30E6FC-0ACD-40AB-8E45-A373830CAF79}"/>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FF8C74-6D02-47DD-854E-A421DFCA99FA}"/>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a:extLst>
              <a:ext uri="{FF2B5EF4-FFF2-40B4-BE49-F238E27FC236}">
                <a16:creationId xmlns:a16="http://schemas.microsoft.com/office/drawing/2014/main" id="{A19CD7BB-E2F2-4649-9CB4-B758787CD50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5D12AD6-BC59-4BC5-9B5A-24BD8B92F11A}"/>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6119595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2323" y="4716783"/>
            <a:ext cx="6997334" cy="4912970"/>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69964" y="1589438"/>
            <a:ext cx="11900072" cy="105141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09344" y="640080"/>
            <a:ext cx="7315200" cy="640080"/>
          </a:xfrm>
          <a:prstGeom prst="rect">
            <a:avLst/>
          </a:prstGeom>
        </p:spPr>
        <p:txBody>
          <a:bodyPr vert="horz" lIns="91440" tIns="45720" rIns="91440" bIns="45720" rtlCol="0" anchor="ctr"/>
          <a:lstStyle>
            <a:lvl1pPr algn="l">
              <a:defRPr sz="20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1609344" y="12454128"/>
            <a:ext cx="21177504" cy="640080"/>
          </a:xfrm>
          <a:prstGeom prst="rect">
            <a:avLst/>
          </a:prstGeom>
        </p:spPr>
        <p:txBody>
          <a:bodyPr vert="horz" lIns="91440" tIns="45720" rIns="91440" bIns="45720" rtlCol="0" anchor="ctr"/>
          <a:lstStyle>
            <a:lvl1pPr algn="r">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939760" y="640080"/>
            <a:ext cx="1828800" cy="640080"/>
          </a:xfrm>
          <a:prstGeom prst="rect">
            <a:avLst/>
          </a:prstGeom>
        </p:spPr>
        <p:txBody>
          <a:bodyPr vert="horz" lIns="91440" tIns="45720" rIns="91440" bIns="45720" rtlCol="0" anchor="ctr"/>
          <a:lstStyle>
            <a:lvl1pPr algn="r">
              <a:defRPr sz="20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63242957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825" r:id="rId12"/>
  </p:sldLayoutIdLst>
  <p:txStyles>
    <p:titleStyle>
      <a:lvl1pPr algn="ctr" defTabSz="1828800" rtl="0" eaLnBrk="1" latinLnBrk="0" hangingPunct="1">
        <a:lnSpc>
          <a:spcPct val="85000"/>
        </a:lnSpc>
        <a:spcBef>
          <a:spcPct val="0"/>
        </a:spcBef>
        <a:buNone/>
        <a:defRPr sz="8000" b="0" i="0" kern="1200" cap="none" spc="-300">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10000"/>
        <a:buFont typeface="Wingdings" panose="05000000000000000000" pitchFamily="2" charset="2"/>
        <a:buChar char="§"/>
        <a:defRPr sz="36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8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48256" y="1170432"/>
            <a:ext cx="19440144" cy="299923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48257" y="4572000"/>
            <a:ext cx="19440146" cy="80467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48259" y="12941408"/>
            <a:ext cx="4308286" cy="548640"/>
          </a:xfrm>
          <a:prstGeom prst="rect">
            <a:avLst/>
          </a:prstGeom>
        </p:spPr>
        <p:txBody>
          <a:bodyPr vert="horz" lIns="91440" tIns="45720" rIns="91440" bIns="45720" rtlCol="0" anchor="ctr"/>
          <a:lstStyle>
            <a:lvl1pPr algn="l">
              <a:defRPr sz="2000">
                <a:solidFill>
                  <a:schemeClr val="tx1">
                    <a:lumMod val="95000"/>
                    <a:lumOff val="5000"/>
                  </a:schemeClr>
                </a:solidFill>
                <a:latin typeface="+mj-lt"/>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9685865" y="12941408"/>
            <a:ext cx="11802918" cy="548640"/>
          </a:xfrm>
          <a:prstGeom prst="rect">
            <a:avLst/>
          </a:prstGeom>
        </p:spPr>
        <p:txBody>
          <a:bodyPr vert="horz" lIns="91440" tIns="45720" rIns="91440" bIns="45720" rtlCol="0" anchor="ctr"/>
          <a:lstStyle>
            <a:lvl1pPr algn="r">
              <a:defRPr sz="2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21674667" y="12941408"/>
            <a:ext cx="1947334" cy="548640"/>
          </a:xfrm>
          <a:prstGeom prst="rect">
            <a:avLst/>
          </a:prstGeom>
        </p:spPr>
        <p:txBody>
          <a:bodyPr vert="horz" lIns="91440" tIns="45720" rIns="91440" bIns="45720" rtlCol="0" anchor="ctr"/>
          <a:lstStyle>
            <a:lvl1pPr algn="l">
              <a:defRPr sz="2000">
                <a:solidFill>
                  <a:schemeClr val="tx1">
                    <a:lumMod val="95000"/>
                    <a:lumOff val="5000"/>
                  </a:schemeClr>
                </a:solidFill>
                <a:latin typeface="+mj-lt"/>
              </a:defRPr>
            </a:lvl1pPr>
          </a:lstStyle>
          <a:p>
            <a:fld id="{86CB4B4D-7CA3-9044-876B-883B54F8677D}" type="slidenum">
              <a:rPr lang="en-IN" smtClean="0"/>
              <a:t>‹#›</a:t>
            </a:fld>
            <a:endParaRPr lang="en-IN" dirty="0"/>
          </a:p>
        </p:txBody>
      </p:sp>
      <p:cxnSp>
        <p:nvCxnSpPr>
          <p:cNvPr id="8" name="Straight Connector 7"/>
          <p:cNvCxnSpPr/>
          <p:nvPr/>
        </p:nvCxnSpPr>
        <p:spPr>
          <a:xfrm flipV="1">
            <a:off x="1524000" y="1652648"/>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11846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xStyles>
    <p:titleStyle>
      <a:lvl1pPr algn="l" defTabSz="1828800" rtl="0" eaLnBrk="1" latinLnBrk="0" hangingPunct="1">
        <a:lnSpc>
          <a:spcPct val="80000"/>
        </a:lnSpc>
        <a:spcBef>
          <a:spcPct val="0"/>
        </a:spcBef>
        <a:buNone/>
        <a:defRPr sz="10000" kern="1200" cap="all" spc="200" baseline="0">
          <a:solidFill>
            <a:schemeClr val="tx1">
              <a:lumMod val="95000"/>
              <a:lumOff val="5000"/>
            </a:schemeClr>
          </a:solidFill>
          <a:latin typeface="+mj-lt"/>
          <a:ea typeface="+mj-ea"/>
          <a:cs typeface="+mj-cs"/>
        </a:defRPr>
      </a:lvl1pPr>
    </p:titleStyle>
    <p:bodyStyle>
      <a:lvl1pPr marL="182880" indent="-182880" algn="l" defTabSz="1828800" rtl="0" eaLnBrk="1" latinLnBrk="0" hangingPunct="1">
        <a:lnSpc>
          <a:spcPct val="90000"/>
        </a:lnSpc>
        <a:spcBef>
          <a:spcPts val="2400"/>
        </a:spcBef>
        <a:spcAft>
          <a:spcPts val="400"/>
        </a:spcAft>
        <a:buClr>
          <a:schemeClr val="accent1"/>
        </a:buClr>
        <a:buSzPct val="100000"/>
        <a:buFont typeface="Tw Cen MT" panose="020B0602020104020603" pitchFamily="34" charset="0"/>
        <a:buChar char=" "/>
        <a:defRPr sz="4400" kern="1200">
          <a:solidFill>
            <a:schemeClr val="tx1"/>
          </a:solidFill>
          <a:latin typeface="+mn-lt"/>
          <a:ea typeface="+mn-ea"/>
          <a:cs typeface="+mn-cs"/>
        </a:defRPr>
      </a:lvl1pPr>
      <a:lvl2pPr marL="53035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3600" kern="1200">
          <a:solidFill>
            <a:schemeClr val="tx1"/>
          </a:solidFill>
          <a:latin typeface="+mn-lt"/>
          <a:ea typeface="+mn-ea"/>
          <a:cs typeface="+mn-cs"/>
        </a:defRPr>
      </a:lvl2pPr>
      <a:lvl3pPr marL="89611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3pPr>
      <a:lvl4pPr marL="118872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4pPr>
      <a:lvl5pPr marL="155448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5pPr>
      <a:lvl6pPr marL="182880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6pPr>
      <a:lvl7pPr marL="2121408"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7pPr>
      <a:lvl8pPr marL="2432304"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8pPr>
      <a:lvl9pPr marL="272491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Placeholder 1"/>
          <p:cNvSpPr>
            <a:spLocks noGrp="1"/>
          </p:cNvSpPr>
          <p:nvPr>
            <p:ph type="title"/>
          </p:nvPr>
        </p:nvSpPr>
        <p:spPr>
          <a:xfrm>
            <a:off x="1360643" y="1506456"/>
            <a:ext cx="19227722" cy="21618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0643" y="4673746"/>
            <a:ext cx="19227722" cy="71986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101962" y="11872375"/>
            <a:ext cx="5486400" cy="730250"/>
          </a:xfrm>
          <a:prstGeom prst="rect">
            <a:avLst/>
          </a:prstGeom>
        </p:spPr>
        <p:txBody>
          <a:bodyPr vert="horz" lIns="91440" tIns="45720" rIns="91440" bIns="45720" rtlCol="0" anchor="ctr"/>
          <a:lstStyle>
            <a:lvl1pPr algn="r">
              <a:defRPr sz="21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1360642" y="11872377"/>
            <a:ext cx="13741320" cy="730250"/>
          </a:xfrm>
          <a:prstGeom prst="rect">
            <a:avLst/>
          </a:prstGeom>
        </p:spPr>
        <p:txBody>
          <a:bodyPr vert="horz" lIns="91440" tIns="45720" rIns="91440" bIns="45720" rtlCol="0" anchor="ctr"/>
          <a:lstStyle>
            <a:lvl1pPr algn="l">
              <a:defRPr sz="2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458911" y="1506455"/>
            <a:ext cx="2308302" cy="2181578"/>
          </a:xfrm>
          <a:prstGeom prst="rect">
            <a:avLst/>
          </a:prstGeom>
        </p:spPr>
        <p:txBody>
          <a:bodyPr vert="horz" lIns="91440" tIns="45720" rIns="91440" bIns="45720" rtlCol="0" anchor="ctr"/>
          <a:lstStyle>
            <a:lvl1pPr algn="l">
              <a:defRPr sz="72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1064739259"/>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l" defTabSz="1828800" rtl="0" eaLnBrk="1" latinLnBrk="0" hangingPunct="1">
        <a:lnSpc>
          <a:spcPct val="90000"/>
        </a:lnSpc>
        <a:spcBef>
          <a:spcPct val="0"/>
        </a:spcBef>
        <a:buNone/>
        <a:defRPr sz="72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48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2" y="457200"/>
            <a:ext cx="5703032" cy="13277256"/>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54442" y="314"/>
            <a:ext cx="4713348" cy="1370619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365760"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5185849" y="1248220"/>
            <a:ext cx="17823374" cy="25617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78424" y="4267200"/>
            <a:ext cx="17830800" cy="777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723225" y="12260874"/>
            <a:ext cx="2292566" cy="740792"/>
          </a:xfrm>
          <a:prstGeom prst="rect">
            <a:avLst/>
          </a:prstGeom>
        </p:spPr>
        <p:txBody>
          <a:bodyPr vert="horz" lIns="91440" tIns="45720" rIns="91440" bIns="45720" rtlCol="0" anchor="ctr"/>
          <a:lstStyle>
            <a:lvl1pPr algn="r">
              <a:defRPr sz="18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5178425" y="12271617"/>
            <a:ext cx="15239998" cy="730250"/>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1063625" y="1575565"/>
            <a:ext cx="1559534" cy="730250"/>
          </a:xfrm>
          <a:prstGeom prst="rect">
            <a:avLst/>
          </a:prstGeom>
        </p:spPr>
        <p:txBody>
          <a:bodyPr vert="horz" lIns="91440" tIns="45720" rIns="91440" bIns="45720" rtlCol="0" anchor="ctr"/>
          <a:lstStyle>
            <a:lvl1pPr algn="r">
              <a:defRPr sz="4000">
                <a:solidFill>
                  <a:srgbClr val="FEFFFF"/>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209154319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914400" rtl="0" eaLnBrk="1" latinLnBrk="0" hangingPunct="1">
        <a:spcBef>
          <a:spcPct val="0"/>
        </a:spcBef>
        <a:buNone/>
        <a:defRPr sz="72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accent1"/>
        </a:buClr>
        <a:buFont typeface="Wingdings 3" charset="2"/>
        <a:buChar char=""/>
        <a:defRPr sz="3600" kern="1200">
          <a:solidFill>
            <a:schemeClr val="tx1">
              <a:lumMod val="75000"/>
              <a:lumOff val="25000"/>
            </a:schemeClr>
          </a:solidFill>
          <a:latin typeface="+mn-lt"/>
          <a:ea typeface="+mn-ea"/>
          <a:cs typeface="+mn-cs"/>
        </a:defRPr>
      </a:lvl1pPr>
      <a:lvl2pPr marL="1485900" indent="-571500" algn="l" defTabSz="914400" rtl="0" eaLnBrk="1" latinLnBrk="0" hangingPunct="1">
        <a:spcBef>
          <a:spcPts val="2000"/>
        </a:spcBef>
        <a:spcAft>
          <a:spcPts val="0"/>
        </a:spcAft>
        <a:buClr>
          <a:schemeClr val="accent1"/>
        </a:buClr>
        <a:buFont typeface="Wingdings 3" charset="2"/>
        <a:buChar char=""/>
        <a:defRPr sz="3200" kern="1200">
          <a:solidFill>
            <a:schemeClr val="tx1">
              <a:lumMod val="75000"/>
              <a:lumOff val="25000"/>
            </a:schemeClr>
          </a:solidFill>
          <a:latin typeface="+mn-lt"/>
          <a:ea typeface="+mn-ea"/>
          <a:cs typeface="+mn-cs"/>
        </a:defRPr>
      </a:lvl2pPr>
      <a:lvl3pPr marL="2286000" indent="-457200" algn="l" defTabSz="914400" rtl="0" eaLnBrk="1" latinLnBrk="0" hangingPunct="1">
        <a:spcBef>
          <a:spcPts val="2000"/>
        </a:spcBef>
        <a:spcAft>
          <a:spcPts val="0"/>
        </a:spcAft>
        <a:buClr>
          <a:schemeClr val="accent1"/>
        </a:buClr>
        <a:buFont typeface="Wingdings 3" charset="2"/>
        <a:buChar char=""/>
        <a:defRPr sz="2800" kern="1200">
          <a:solidFill>
            <a:schemeClr val="tx1">
              <a:lumMod val="75000"/>
              <a:lumOff val="25000"/>
            </a:schemeClr>
          </a:solidFill>
          <a:latin typeface="+mn-lt"/>
          <a:ea typeface="+mn-ea"/>
          <a:cs typeface="+mn-cs"/>
        </a:defRPr>
      </a:lvl3pPr>
      <a:lvl4pPr marL="32004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4pPr>
      <a:lvl5pPr marL="41148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5pPr>
      <a:lvl6pPr marL="50292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6pPr>
      <a:lvl7pPr marL="59436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7pPr>
      <a:lvl8pPr marL="68580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8pPr>
      <a:lvl9pPr marL="77724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2323" y="4716783"/>
            <a:ext cx="6997334" cy="4912970"/>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69964" y="1589438"/>
            <a:ext cx="11900072" cy="105141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09344" y="640080"/>
            <a:ext cx="7315200" cy="640080"/>
          </a:xfrm>
          <a:prstGeom prst="rect">
            <a:avLst/>
          </a:prstGeom>
        </p:spPr>
        <p:txBody>
          <a:bodyPr vert="horz" lIns="91440" tIns="45720" rIns="91440" bIns="45720" rtlCol="0" anchor="ctr"/>
          <a:lstStyle>
            <a:lvl1pPr algn="l">
              <a:defRPr sz="20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1609344" y="12454128"/>
            <a:ext cx="21177504" cy="640080"/>
          </a:xfrm>
          <a:prstGeom prst="rect">
            <a:avLst/>
          </a:prstGeom>
        </p:spPr>
        <p:txBody>
          <a:bodyPr vert="horz" lIns="91440" tIns="45720" rIns="91440" bIns="45720" rtlCol="0" anchor="ctr"/>
          <a:lstStyle>
            <a:lvl1pPr algn="r">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939760" y="640080"/>
            <a:ext cx="1828800" cy="640080"/>
          </a:xfrm>
          <a:prstGeom prst="rect">
            <a:avLst/>
          </a:prstGeom>
        </p:spPr>
        <p:txBody>
          <a:bodyPr vert="horz" lIns="91440" tIns="45720" rIns="91440" bIns="45720" rtlCol="0" anchor="ctr"/>
          <a:lstStyle>
            <a:lvl1pPr algn="r">
              <a:defRPr sz="20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1278648226"/>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Lst>
  <p:txStyles>
    <p:titleStyle>
      <a:lvl1pPr algn="ctr" defTabSz="1828800" rtl="0" eaLnBrk="1" latinLnBrk="0" hangingPunct="1">
        <a:lnSpc>
          <a:spcPct val="85000"/>
        </a:lnSpc>
        <a:spcBef>
          <a:spcPct val="0"/>
        </a:spcBef>
        <a:buNone/>
        <a:defRPr sz="8000" b="0" i="0" kern="1200" cap="none" spc="-300">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10000"/>
        <a:buFont typeface="Wingdings" panose="05000000000000000000" pitchFamily="2" charset="2"/>
        <a:buChar char="§"/>
        <a:defRPr sz="36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8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12238672"/>
            <a:ext cx="24384000" cy="1485900"/>
          </a:xfrm>
          <a:prstGeom prst="rect">
            <a:avLst/>
          </a:prstGeom>
        </p:spPr>
      </p:pic>
      <p:sp>
        <p:nvSpPr>
          <p:cNvPr id="13" name="Rectangle 12"/>
          <p:cNvSpPr/>
          <p:nvPr/>
        </p:nvSpPr>
        <p:spPr>
          <a:xfrm>
            <a:off x="0" y="937538"/>
            <a:ext cx="24384000" cy="11294048"/>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12242538"/>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260541" y="1906649"/>
            <a:ext cx="19206550" cy="209847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60541" y="4343538"/>
            <a:ext cx="19206550" cy="6589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465660" y="660741"/>
            <a:ext cx="5030792" cy="618402"/>
          </a:xfrm>
          <a:prstGeom prst="rect">
            <a:avLst/>
          </a:prstGeom>
        </p:spPr>
        <p:txBody>
          <a:bodyPr vert="horz" lIns="91440" tIns="45720" rIns="91440" bIns="45720" rtlCol="0" anchor="ctr"/>
          <a:lstStyle>
            <a:lvl1pPr algn="r">
              <a:defRPr sz="20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2260540" y="658615"/>
            <a:ext cx="11877672" cy="618402"/>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9836153" y="274816"/>
            <a:ext cx="1622038" cy="1007156"/>
          </a:xfrm>
          <a:prstGeom prst="rect">
            <a:avLst/>
          </a:prstGeom>
        </p:spPr>
        <p:txBody>
          <a:bodyPr vert="horz" lIns="91440" tIns="45720" rIns="91440" bIns="45720" rtlCol="0" anchor="t"/>
          <a:lstStyle>
            <a:lvl1pPr algn="r">
              <a:defRPr sz="5600">
                <a:solidFill>
                  <a:schemeClr val="accent1"/>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299425753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48" r:id="rId12"/>
  </p:sldLayoutIdLst>
  <p:txStyles>
    <p:titleStyle>
      <a:lvl1pPr algn="l" defTabSz="1828800" rtl="0" eaLnBrk="1" latinLnBrk="0" hangingPunct="1">
        <a:lnSpc>
          <a:spcPct val="90000"/>
        </a:lnSpc>
        <a:spcBef>
          <a:spcPct val="0"/>
        </a:spcBef>
        <a:buNone/>
        <a:defRPr sz="6400" b="0" i="0" kern="1200" cap="none">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00000"/>
        <a:buFont typeface="Arial" panose="020B0604020202020204" pitchFamily="34" charset="0"/>
        <a:buChar char="•"/>
        <a:defRPr sz="40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600" kern="1200" cap="none" baseline="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2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800" kern="1200" cap="none" baseline="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4038953"/>
            <a:ext cx="24384000" cy="821188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12252960"/>
            <a:ext cx="24384000" cy="1485900"/>
          </a:xfrm>
          <a:prstGeom prst="rect">
            <a:avLst/>
          </a:prstGeom>
        </p:spPr>
      </p:pic>
      <p:sp>
        <p:nvSpPr>
          <p:cNvPr id="2" name="Title Placeholder 1"/>
          <p:cNvSpPr>
            <a:spLocks noGrp="1"/>
          </p:cNvSpPr>
          <p:nvPr>
            <p:ph type="title"/>
          </p:nvPr>
        </p:nvSpPr>
        <p:spPr>
          <a:xfrm>
            <a:off x="2903159" y="1609039"/>
            <a:ext cx="19206550" cy="209847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03159" y="4031465"/>
            <a:ext cx="19206550" cy="69012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108277" y="660741"/>
            <a:ext cx="7001430" cy="618402"/>
          </a:xfrm>
          <a:prstGeom prst="rect">
            <a:avLst/>
          </a:prstGeom>
        </p:spPr>
        <p:txBody>
          <a:bodyPr vert="horz" lIns="91440" tIns="45720" rIns="91440" bIns="45720" rtlCol="0" anchor="ctr"/>
          <a:lstStyle>
            <a:lvl1pPr algn="r">
              <a:defRPr sz="2000">
                <a:solidFill>
                  <a:schemeClr val="tx1">
                    <a:tint val="75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2903158" y="658615"/>
            <a:ext cx="11877672" cy="618402"/>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60121" y="1597946"/>
            <a:ext cx="1622038" cy="1007156"/>
          </a:xfrm>
          <a:prstGeom prst="rect">
            <a:avLst/>
          </a:prstGeom>
        </p:spPr>
        <p:txBody>
          <a:bodyPr vert="horz" lIns="91440" tIns="45720" rIns="91440" bIns="45720" rtlCol="0" anchor="t"/>
          <a:lstStyle>
            <a:lvl1pPr algn="r">
              <a:defRPr sz="5600">
                <a:solidFill>
                  <a:schemeClr val="accent1"/>
                </a:solidFill>
              </a:defRPr>
            </a:lvl1pPr>
          </a:lstStyle>
          <a:p>
            <a:fld id="{86CB4B4D-7CA3-9044-876B-883B54F8677D}" type="slidenum">
              <a:rPr lang="en-IN" smtClean="0"/>
              <a:t>‹#›</a:t>
            </a:fld>
            <a:endParaRPr lang="en-IN" dirty="0"/>
          </a:p>
        </p:txBody>
      </p:sp>
      <p:cxnSp>
        <p:nvCxnSpPr>
          <p:cNvPr id="10" name="Straight Connector 9"/>
          <p:cNvCxnSpPr/>
          <p:nvPr/>
        </p:nvCxnSpPr>
        <p:spPr>
          <a:xfrm>
            <a:off x="0" y="12256826"/>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00092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1828800" rtl="0" eaLnBrk="1" latinLnBrk="0" hangingPunct="1">
        <a:lnSpc>
          <a:spcPct val="90000"/>
        </a:lnSpc>
        <a:spcBef>
          <a:spcPct val="0"/>
        </a:spcBef>
        <a:buNone/>
        <a:defRPr sz="6400" b="0" i="0" kern="1200" cap="all">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00000"/>
        <a:buFont typeface="Arial" panose="020B0604020202020204" pitchFamily="34" charset="0"/>
        <a:buChar char="•"/>
        <a:defRPr sz="40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600" kern="1200" cap="none" baseline="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2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800" kern="1200" cap="none" baseline="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4462272" y="1929384"/>
            <a:ext cx="15459456" cy="23774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62272" y="5276089"/>
            <a:ext cx="15459456" cy="62039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42858" y="12477632"/>
            <a:ext cx="5507492" cy="647936"/>
          </a:xfrm>
          <a:prstGeom prst="rect">
            <a:avLst/>
          </a:prstGeom>
        </p:spPr>
        <p:txBody>
          <a:bodyPr vert="horz" lIns="91440" tIns="45720" rIns="91440" bIns="45720" rtlCol="0" anchor="ctr"/>
          <a:lstStyle>
            <a:lvl1pPr algn="r">
              <a:defRPr sz="2100">
                <a:solidFill>
                  <a:schemeClr val="tx1">
                    <a:alpha val="70000"/>
                  </a:schemeClr>
                </a:solidFill>
              </a:defRPr>
            </a:lvl1pPr>
          </a:lstStyle>
          <a:p>
            <a:fld id="{48A87A34-81AB-432B-8DAE-1953F412C126}" type="datetimeFigureOut">
              <a:rPr lang="en-US" smtClean="0"/>
              <a:pPr/>
              <a:t>4/24/2021</a:t>
            </a:fld>
            <a:endParaRPr lang="en-US" dirty="0"/>
          </a:p>
        </p:txBody>
      </p:sp>
      <p:sp>
        <p:nvSpPr>
          <p:cNvPr id="5" name="Footer Placeholder 4"/>
          <p:cNvSpPr>
            <a:spLocks noGrp="1"/>
          </p:cNvSpPr>
          <p:nvPr>
            <p:ph type="ftr" sz="quarter" idx="3"/>
          </p:nvPr>
        </p:nvSpPr>
        <p:spPr>
          <a:xfrm>
            <a:off x="3200401" y="12472416"/>
            <a:ext cx="11802378" cy="640080"/>
          </a:xfrm>
          <a:prstGeom prst="rect">
            <a:avLst/>
          </a:prstGeom>
        </p:spPr>
        <p:txBody>
          <a:bodyPr vert="horz" lIns="91440" tIns="45720" rIns="91440" bIns="45720" rtlCol="0" anchor="ctr"/>
          <a:lstStyle>
            <a:lvl1pPr algn="l">
              <a:defRPr sz="21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21517844" y="12435840"/>
            <a:ext cx="731520" cy="731520"/>
          </a:xfrm>
          <a:prstGeom prst="ellipse">
            <a:avLst/>
          </a:prstGeom>
          <a:solidFill>
            <a:srgbClr val="1D1D1D">
              <a:alpha val="70000"/>
            </a:srgbClr>
          </a:solidFill>
        </p:spPr>
        <p:txBody>
          <a:bodyPr vert="horz" lIns="18288" tIns="45720" rIns="18288" bIns="45720" rtlCol="0" anchor="ctr">
            <a:noAutofit/>
          </a:bodyPr>
          <a:lstStyle>
            <a:lvl1pPr algn="ctr">
              <a:defRPr sz="2200" spc="0" baseline="0">
                <a:solidFill>
                  <a:srgbClr val="FFFFFF"/>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3291725948"/>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Lst>
  <p:txStyles>
    <p:titleStyle>
      <a:lvl1pPr algn="ctr" defTabSz="1828800" rtl="0" eaLnBrk="1" latinLnBrk="0" hangingPunct="1">
        <a:lnSpc>
          <a:spcPct val="90000"/>
        </a:lnSpc>
        <a:spcBef>
          <a:spcPct val="0"/>
        </a:spcBef>
        <a:buNone/>
        <a:defRPr sz="5600" kern="1200" cap="all" spc="400" baseline="0">
          <a:solidFill>
            <a:srgbClr val="262626"/>
          </a:solidFill>
          <a:latin typeface="+mj-lt"/>
          <a:ea typeface="+mj-ea"/>
          <a:cs typeface="+mj-cs"/>
        </a:defRPr>
      </a:lvl1pPr>
    </p:titleStyle>
    <p:body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F_4YkYUZP_Q" TargetMode="External"/><Relationship Id="rId3" Type="http://schemas.openxmlformats.org/officeDocument/2006/relationships/hyperlink" Target="https://www.w3schools.com/js/default.asp" TargetMode="External"/><Relationship Id="rId7" Type="http://schemas.openxmlformats.org/officeDocument/2006/relationships/hyperlink" Target="https://www.youtube.com/watch?v=1Rs2ND1ryYc" TargetMode="External"/><Relationship Id="rId2" Type="http://schemas.openxmlformats.org/officeDocument/2006/relationships/hyperlink" Target="https://www.w3schools.com/bootstrap4/default.asp" TargetMode="External"/><Relationship Id="rId1" Type="http://schemas.openxmlformats.org/officeDocument/2006/relationships/slideLayout" Target="../slideLayouts/slideLayout39.xml"/><Relationship Id="rId6" Type="http://schemas.openxmlformats.org/officeDocument/2006/relationships/hyperlink" Target="https://www.youtube.com/watch?v=OK_JCtrrv-c" TargetMode="External"/><Relationship Id="rId5" Type="http://schemas.openxmlformats.org/officeDocument/2006/relationships/hyperlink" Target="https://www.w3schools.com/css/default.asp" TargetMode="External"/><Relationship Id="rId4" Type="http://schemas.openxmlformats.org/officeDocument/2006/relationships/hyperlink" Target="https://www.w3schools.com/php/default.as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lex Job"/>
          <p:cNvSpPr txBox="1">
            <a:spLocks noGrp="1"/>
          </p:cNvSpPr>
          <p:nvPr>
            <p:ph type="ctrTitle"/>
          </p:nvPr>
        </p:nvSpPr>
        <p:spPr>
          <a:xfrm>
            <a:off x="10566400" y="2021220"/>
            <a:ext cx="6746240" cy="1747520"/>
          </a:xfrm>
          <a:prstGeom prst="rect">
            <a:avLst/>
          </a:prstGeom>
          <a:noFill/>
        </p:spPr>
        <p:txBody>
          <a:bodyPr anchor="ctr">
            <a:noAutofit/>
          </a:bodyPr>
          <a:lstStyle>
            <a:lvl1pPr>
              <a:defRPr>
                <a:solidFill>
                  <a:srgbClr val="FFFFFF"/>
                </a:solidFill>
              </a:defRPr>
            </a:lvl1pPr>
          </a:lstStyle>
          <a:p>
            <a:r>
              <a:rPr sz="13000" b="1" dirty="0">
                <a:solidFill>
                  <a:schemeClr val="tx1"/>
                </a:solidFill>
              </a:rPr>
              <a:t>Flex</a:t>
            </a:r>
            <a:r>
              <a:rPr lang="en-IN" sz="13000" b="1" dirty="0">
                <a:solidFill>
                  <a:schemeClr val="tx1"/>
                </a:solidFill>
              </a:rPr>
              <a:t>Job</a:t>
            </a:r>
            <a:endParaRPr sz="13000" b="1" dirty="0">
              <a:solidFill>
                <a:schemeClr val="tx1"/>
              </a:solidFill>
            </a:endParaRPr>
          </a:p>
        </p:txBody>
      </p:sp>
      <p:sp>
        <p:nvSpPr>
          <p:cNvPr id="372" name="Developed By :…"/>
          <p:cNvSpPr txBox="1">
            <a:spLocks noGrp="1"/>
          </p:cNvSpPr>
          <p:nvPr>
            <p:ph type="subTitle" idx="1"/>
          </p:nvPr>
        </p:nvSpPr>
        <p:spPr>
          <a:xfrm>
            <a:off x="12618720" y="5547359"/>
            <a:ext cx="10716952" cy="5953759"/>
          </a:xfrm>
          <a:prstGeom prst="rect">
            <a:avLst/>
          </a:prstGeom>
        </p:spPr>
        <p:txBody>
          <a:bodyPr anchor="ctr">
            <a:normAutofit/>
          </a:bodyPr>
          <a:lstStyle/>
          <a:p>
            <a:pPr algn="r">
              <a:lnSpc>
                <a:spcPct val="120000"/>
              </a:lnSpc>
              <a:defRPr sz="3600" b="1"/>
            </a:pPr>
            <a:r>
              <a:rPr sz="6400" dirty="0">
                <a:solidFill>
                  <a:srgbClr val="FF0000"/>
                </a:solidFill>
              </a:rPr>
              <a:t>Developed By :</a:t>
            </a:r>
            <a:endParaRPr lang="en-IN" sz="6400" dirty="0">
              <a:solidFill>
                <a:srgbClr val="FF0000"/>
              </a:solidFill>
            </a:endParaRPr>
          </a:p>
          <a:p>
            <a:pPr algn="r">
              <a:lnSpc>
                <a:spcPct val="120000"/>
              </a:lnSpc>
              <a:defRPr sz="3600" b="1"/>
            </a:pPr>
            <a:r>
              <a:rPr lang="en-IN" sz="6200" dirty="0">
                <a:effectLst/>
                <a:latin typeface="+mj-lt"/>
              </a:rPr>
              <a:t>Jay Pandya (19dcs074)</a:t>
            </a:r>
          </a:p>
          <a:p>
            <a:pPr algn="r">
              <a:lnSpc>
                <a:spcPct val="120000"/>
              </a:lnSpc>
              <a:defRPr sz="3600" b="1"/>
            </a:pPr>
            <a:r>
              <a:rPr lang="en-IN" sz="6200" dirty="0">
                <a:effectLst/>
                <a:latin typeface="+mj-lt"/>
              </a:rPr>
              <a:t>Mayank Jadav(19dcs040)</a:t>
            </a:r>
          </a:p>
          <a:p>
            <a:pPr algn="r">
              <a:lnSpc>
                <a:spcPct val="120000"/>
              </a:lnSpc>
              <a:defRPr sz="3600" b="1"/>
            </a:pPr>
            <a:r>
              <a:rPr lang="en-IN" sz="6200" dirty="0">
                <a:effectLst/>
                <a:latin typeface="+mj-lt"/>
              </a:rPr>
              <a:t>Vivek Mangrola (19dcs057)</a:t>
            </a:r>
            <a:endParaRPr sz="6200" dirty="0">
              <a:effectLst/>
              <a:latin typeface="+mj-lt"/>
            </a:endParaRPr>
          </a:p>
        </p:txBody>
      </p:sp>
      <p:sp>
        <p:nvSpPr>
          <p:cNvPr id="375" name="Slide Number"/>
          <p:cNvSpPr txBox="1">
            <a:spLocks noGrp="1"/>
          </p:cNvSpPr>
          <p:nvPr>
            <p:ph type="sldNum" sz="quarter" idx="12"/>
          </p:nvPr>
        </p:nvSpPr>
        <p:spPr>
          <a:xfrm>
            <a:off x="12043765" y="13081000"/>
            <a:ext cx="283770" cy="46105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defRPr sz="2400" b="0">
                <a:solidFill>
                  <a:srgbClr val="000000"/>
                </a:solidFill>
                <a:latin typeface="Helvetica Neue Light"/>
                <a:ea typeface="Helvetica Neue Light"/>
                <a:cs typeface="Helvetica Neue Light"/>
                <a:sym typeface="Helvetica Neue Light"/>
              </a:defRPr>
            </a:lvl1pPr>
          </a:lstStyle>
          <a:p>
            <a:fld id="{86CB4B4D-7CA3-9044-876B-883B54F8677D}" type="slidenum">
              <a:t>1</a:t>
            </a:fld>
            <a:endParaRPr dirty="0"/>
          </a:p>
        </p:txBody>
      </p:sp>
      <p:sp>
        <p:nvSpPr>
          <p:cNvPr id="373" name="Guided By:…"/>
          <p:cNvSpPr txBox="1"/>
          <p:nvPr/>
        </p:nvSpPr>
        <p:spPr>
          <a:xfrm>
            <a:off x="477365" y="8656321"/>
            <a:ext cx="10312556" cy="2844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p>
            <a:pPr algn="l">
              <a:defRPr sz="3600"/>
            </a:pPr>
            <a:r>
              <a:rPr sz="6400" dirty="0">
                <a:solidFill>
                  <a:srgbClr val="FF0000"/>
                </a:solidFill>
              </a:rPr>
              <a:t>Guided By:</a:t>
            </a:r>
          </a:p>
          <a:p>
            <a:pPr algn="l">
              <a:defRPr sz="3600"/>
            </a:pPr>
            <a:r>
              <a:rPr lang="en-IN" sz="6200" b="0" dirty="0">
                <a:latin typeface="+mj-lt"/>
              </a:rPr>
              <a:t>Prof. Priyal Vaghela</a:t>
            </a:r>
          </a:p>
          <a:p>
            <a:pPr algn="l">
              <a:defRPr sz="3600"/>
            </a:pPr>
            <a:r>
              <a:rPr lang="en-IN" sz="6200" b="0" dirty="0">
                <a:latin typeface="+mj-lt"/>
              </a:rPr>
              <a:t>Prof. Chandrasekar Pawar</a:t>
            </a:r>
            <a:endParaRPr sz="6200" b="0" dirty="0">
              <a:latin typeface="+mj-lt"/>
            </a:endParaRPr>
          </a:p>
        </p:txBody>
      </p:sp>
      <p:sp>
        <p:nvSpPr>
          <p:cNvPr id="374" name="Submitted To:…"/>
          <p:cNvSpPr txBox="1"/>
          <p:nvPr/>
        </p:nvSpPr>
        <p:spPr>
          <a:xfrm>
            <a:off x="495918" y="4958080"/>
            <a:ext cx="11696082" cy="369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p>
            <a:pPr algn="l">
              <a:defRPr sz="3600"/>
            </a:pPr>
            <a:r>
              <a:rPr sz="6900" dirty="0">
                <a:solidFill>
                  <a:srgbClr val="FF0000"/>
                </a:solidFill>
              </a:rPr>
              <a:t>Submitted To:</a:t>
            </a:r>
          </a:p>
          <a:p>
            <a:pPr algn="l">
              <a:defRPr sz="3600" b="0"/>
            </a:pPr>
            <a:r>
              <a:rPr lang="en-US" sz="6700" i="0" dirty="0">
                <a:effectLst/>
                <a:latin typeface="+mj-lt"/>
              </a:rPr>
              <a:t>Devang Patel Institute of Advance Technology and Research</a:t>
            </a:r>
            <a:endParaRPr sz="6700" dirty="0">
              <a:latin typeface="+mj-lt"/>
            </a:endParaRPr>
          </a:p>
        </p:txBody>
      </p:sp>
      <p:pic>
        <p:nvPicPr>
          <p:cNvPr id="7" name="Picture 6">
            <a:extLst>
              <a:ext uri="{FF2B5EF4-FFF2-40B4-BE49-F238E27FC236}">
                <a16:creationId xmlns:a16="http://schemas.microsoft.com/office/drawing/2014/main" id="{2875CA88-C7F2-4A60-A57C-53A99B0B9270}"/>
              </a:ext>
            </a:extLst>
          </p:cNvPr>
          <p:cNvPicPr/>
          <p:nvPr/>
        </p:nvPicPr>
        <p:blipFill>
          <a:blip r:embed="rId2"/>
          <a:stretch>
            <a:fillRect/>
          </a:stretch>
        </p:blipFill>
        <p:spPr>
          <a:xfrm>
            <a:off x="19127755" y="687929"/>
            <a:ext cx="4207917" cy="2207051"/>
          </a:xfrm>
          <a:prstGeom prst="rect">
            <a:avLst/>
          </a:prstGeom>
        </p:spPr>
      </p:pic>
      <p:pic>
        <p:nvPicPr>
          <p:cNvPr id="8" name="Picture 7">
            <a:extLst>
              <a:ext uri="{FF2B5EF4-FFF2-40B4-BE49-F238E27FC236}">
                <a16:creationId xmlns:a16="http://schemas.microsoft.com/office/drawing/2014/main" id="{5CB9F43E-8998-4593-9AB8-456789A35DD8}"/>
              </a:ext>
            </a:extLst>
          </p:cNvPr>
          <p:cNvPicPr/>
          <p:nvPr/>
        </p:nvPicPr>
        <p:blipFill>
          <a:blip r:embed="rId3"/>
          <a:stretch>
            <a:fillRect/>
          </a:stretch>
        </p:blipFill>
        <p:spPr>
          <a:xfrm>
            <a:off x="495918" y="773745"/>
            <a:ext cx="8753492" cy="2207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dirty="0"/>
          </a:p>
        </p:txBody>
      </p:sp>
      <p:pic>
        <p:nvPicPr>
          <p:cNvPr id="649" name="1.png" descr="1.png"/>
          <p:cNvPicPr>
            <a:picLocks noChangeAspect="1"/>
          </p:cNvPicPr>
          <p:nvPr/>
        </p:nvPicPr>
        <p:blipFill>
          <a:blip r:embed="rId2"/>
          <a:stretch>
            <a:fillRect/>
          </a:stretch>
        </p:blipFill>
        <p:spPr>
          <a:xfrm>
            <a:off x="7494237" y="0"/>
            <a:ext cx="10266601" cy="13716001"/>
          </a:xfrm>
          <a:prstGeom prst="rect">
            <a:avLst/>
          </a:prstGeom>
          <a:ln w="12700">
            <a:miter lim="400000"/>
          </a:ln>
        </p:spPr>
      </p:pic>
      <p:sp>
        <p:nvSpPr>
          <p:cNvPr id="650" name="19. How it works?"/>
          <p:cNvSpPr txBox="1"/>
          <p:nvPr/>
        </p:nvSpPr>
        <p:spPr>
          <a:xfrm>
            <a:off x="1232470" y="5722625"/>
            <a:ext cx="5037702" cy="1135375"/>
          </a:xfrm>
          <a:prstGeom prst="rect">
            <a:avLst/>
          </a:prstGeom>
          <a:solidFill>
            <a:schemeClr val="accent6">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defTabSz="457200">
              <a:lnSpc>
                <a:spcPct val="115000"/>
              </a:lnSpc>
              <a:spcBef>
                <a:spcPts val="1000"/>
              </a:spcBef>
              <a:tabLst>
                <a:tab pos="1270000" algn="l"/>
              </a:tabLst>
              <a:defRPr sz="2800" b="0"/>
            </a:lvl1pPr>
          </a:lstStyle>
          <a:p>
            <a:r>
              <a:rPr lang="en-US" sz="6200" dirty="0"/>
              <a:t> </a:t>
            </a:r>
            <a:r>
              <a:rPr sz="6200" dirty="0"/>
              <a:t>How</a:t>
            </a:r>
            <a:r>
              <a:rPr lang="en-IN" sz="6200" dirty="0"/>
              <a:t> it</a:t>
            </a:r>
            <a:r>
              <a:rPr sz="6200" dirty="0"/>
              <a:t> works?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png">
            <a:extLst>
              <a:ext uri="{FF2B5EF4-FFF2-40B4-BE49-F238E27FC236}">
                <a16:creationId xmlns:a16="http://schemas.microsoft.com/office/drawing/2014/main" id="{D36B2E03-623D-489D-BA0E-AC31A0EC38BB}"/>
              </a:ext>
            </a:extLst>
          </p:cNvPr>
          <p:cNvPicPr>
            <a:picLocks noChangeAspect="1"/>
          </p:cNvPicPr>
          <p:nvPr/>
        </p:nvPicPr>
        <p:blipFill>
          <a:blip r:embed="rId2"/>
          <a:stretch>
            <a:fillRect/>
          </a:stretch>
        </p:blipFill>
        <p:spPr>
          <a:xfrm>
            <a:off x="8794845" y="-1"/>
            <a:ext cx="12280710" cy="13716001"/>
          </a:xfrm>
          <a:prstGeom prst="rect">
            <a:avLst/>
          </a:prstGeom>
          <a:ln w="12700">
            <a:miter lim="400000"/>
          </a:ln>
        </p:spPr>
      </p:pic>
      <p:sp>
        <p:nvSpPr>
          <p:cNvPr id="4" name="TextBox 3">
            <a:extLst>
              <a:ext uri="{FF2B5EF4-FFF2-40B4-BE49-F238E27FC236}">
                <a16:creationId xmlns:a16="http://schemas.microsoft.com/office/drawing/2014/main" id="{4F747E01-7E0A-43F1-86CE-A08981EB9A39}"/>
              </a:ext>
            </a:extLst>
          </p:cNvPr>
          <p:cNvSpPr txBox="1"/>
          <p:nvPr/>
        </p:nvSpPr>
        <p:spPr>
          <a:xfrm>
            <a:off x="1388205" y="731520"/>
            <a:ext cx="3840480" cy="1015663"/>
          </a:xfrm>
          <a:prstGeom prst="rect">
            <a:avLst/>
          </a:prstGeom>
          <a:solidFill>
            <a:srgbClr val="92D050"/>
          </a:solidFill>
        </p:spPr>
        <p:txBody>
          <a:bodyPr wrap="square">
            <a:spAutoFit/>
          </a:bodyPr>
          <a:lstStyle/>
          <a:p>
            <a:r>
              <a:rPr lang="en-IN" sz="6000" dirty="0"/>
              <a:t> Job lists</a:t>
            </a:r>
          </a:p>
        </p:txBody>
      </p:sp>
    </p:spTree>
    <p:extLst>
      <p:ext uri="{BB962C8B-B14F-4D97-AF65-F5344CB8AC3E}">
        <p14:creationId xmlns:p14="http://schemas.microsoft.com/office/powerpoint/2010/main" val="29409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604AA1-0DCC-4D19-AC30-548B54EAAF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0"/>
            <a:ext cx="13513436" cy="13716000"/>
          </a:xfrm>
          <a:prstGeom prst="rect">
            <a:avLst/>
          </a:prstGeom>
          <a:noFill/>
          <a:ln>
            <a:noFill/>
          </a:ln>
        </p:spPr>
      </p:pic>
      <p:sp>
        <p:nvSpPr>
          <p:cNvPr id="4" name="TextBox 3">
            <a:extLst>
              <a:ext uri="{FF2B5EF4-FFF2-40B4-BE49-F238E27FC236}">
                <a16:creationId xmlns:a16="http://schemas.microsoft.com/office/drawing/2014/main" id="{A07AEDE8-FF49-4A08-B33D-1098C9BFA397}"/>
              </a:ext>
            </a:extLst>
          </p:cNvPr>
          <p:cNvSpPr txBox="1"/>
          <p:nvPr/>
        </p:nvSpPr>
        <p:spPr>
          <a:xfrm>
            <a:off x="2600960" y="4275574"/>
            <a:ext cx="2844800" cy="769441"/>
          </a:xfrm>
          <a:prstGeom prst="rect">
            <a:avLst/>
          </a:prstGeom>
          <a:solidFill>
            <a:srgbClr val="92D050"/>
          </a:solidFill>
        </p:spPr>
        <p:txBody>
          <a:bodyPr wrap="square">
            <a:spAutoFit/>
          </a:bodyPr>
          <a:lstStyle/>
          <a:p>
            <a:r>
              <a:rPr lang="en-IN" sz="4400" b="1" dirty="0">
                <a:solidFill>
                  <a:srgbClr val="222222"/>
                </a:solidFill>
                <a:effectLst/>
                <a:latin typeface="Times New Roman" panose="02020603050405020304" pitchFamily="18" charset="0"/>
                <a:ea typeface="Times New Roman" panose="02020603050405020304" pitchFamily="18" charset="0"/>
              </a:rPr>
              <a:t> Job Detail</a:t>
            </a:r>
            <a:endParaRPr lang="en-IN" sz="4400" dirty="0"/>
          </a:p>
        </p:txBody>
      </p:sp>
    </p:spTree>
    <p:extLst>
      <p:ext uri="{BB962C8B-B14F-4D97-AF65-F5344CB8AC3E}">
        <p14:creationId xmlns:p14="http://schemas.microsoft.com/office/powerpoint/2010/main" val="2517173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51C29-960D-498A-BF5E-2CFF444F9F2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5" y="0"/>
            <a:ext cx="13696316" cy="13715999"/>
          </a:xfrm>
          <a:prstGeom prst="rect">
            <a:avLst/>
          </a:prstGeom>
          <a:noFill/>
          <a:ln>
            <a:noFill/>
          </a:ln>
        </p:spPr>
      </p:pic>
      <p:sp>
        <p:nvSpPr>
          <p:cNvPr id="4" name="TextBox 3">
            <a:extLst>
              <a:ext uri="{FF2B5EF4-FFF2-40B4-BE49-F238E27FC236}">
                <a16:creationId xmlns:a16="http://schemas.microsoft.com/office/drawing/2014/main" id="{117695BE-8DCE-45B5-BE57-6BB8003BABAA}"/>
              </a:ext>
            </a:extLst>
          </p:cNvPr>
          <p:cNvSpPr txBox="1"/>
          <p:nvPr/>
        </p:nvSpPr>
        <p:spPr>
          <a:xfrm>
            <a:off x="1361439" y="1712882"/>
            <a:ext cx="7193281" cy="781111"/>
          </a:xfrm>
          <a:prstGeom prst="rect">
            <a:avLst/>
          </a:prstGeom>
          <a:solidFill>
            <a:srgbClr val="92D050"/>
          </a:solidFill>
        </p:spPr>
        <p:txBody>
          <a:bodyPr wrap="square">
            <a:spAutoFit/>
          </a:bodyPr>
          <a:lstStyle/>
          <a:p>
            <a:pPr marR="60325" lvl="1">
              <a:lnSpc>
                <a:spcPct val="107000"/>
              </a:lnSpc>
              <a:spcAft>
                <a:spcPts val="4110"/>
              </a:spcAft>
            </a:pPr>
            <a:r>
              <a:rPr lang="en-IN" sz="4400" b="1" dirty="0">
                <a:effectLst/>
                <a:latin typeface="Times New Roman" panose="02020603050405020304" pitchFamily="18" charset="0"/>
                <a:ea typeface="Calibri" panose="020F0502020204030204" pitchFamily="34" charset="0"/>
                <a:cs typeface="Shruti" panose="020B0502040204020203" pitchFamily="34" charset="0"/>
              </a:rPr>
              <a:t> Freelancer Profile Setting</a:t>
            </a:r>
            <a:endParaRPr lang="en-IN" sz="40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98509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94F92-1F4A-478C-95A3-56921616B4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4244" y="812800"/>
            <a:ext cx="16033116" cy="11663679"/>
          </a:xfrm>
          <a:prstGeom prst="rect">
            <a:avLst/>
          </a:prstGeom>
          <a:noFill/>
          <a:ln>
            <a:noFill/>
          </a:ln>
        </p:spPr>
      </p:pic>
      <p:sp>
        <p:nvSpPr>
          <p:cNvPr id="4" name="TextBox 3">
            <a:extLst>
              <a:ext uri="{FF2B5EF4-FFF2-40B4-BE49-F238E27FC236}">
                <a16:creationId xmlns:a16="http://schemas.microsoft.com/office/drawing/2014/main" id="{794B197D-726A-49D0-863D-CEE21C53A997}"/>
              </a:ext>
            </a:extLst>
          </p:cNvPr>
          <p:cNvSpPr txBox="1"/>
          <p:nvPr/>
        </p:nvSpPr>
        <p:spPr>
          <a:xfrm>
            <a:off x="1849120" y="2600960"/>
            <a:ext cx="3271520" cy="1223665"/>
          </a:xfrm>
          <a:prstGeom prst="rect">
            <a:avLst/>
          </a:prstGeom>
          <a:solidFill>
            <a:srgbClr val="92D050"/>
          </a:solidFill>
        </p:spPr>
        <p:txBody>
          <a:bodyPr wrap="square">
            <a:spAutoFit/>
          </a:bodyPr>
          <a:lstStyle/>
          <a:p>
            <a:r>
              <a:rPr lang="en-IN" sz="3600" b="1" dirty="0">
                <a:effectLst/>
                <a:latin typeface="Times New Roman" panose="02020603050405020304" pitchFamily="18" charset="0"/>
                <a:ea typeface="Calibri" panose="020F0502020204030204" pitchFamily="34" charset="0"/>
              </a:rPr>
              <a:t>Education and Experience</a:t>
            </a:r>
            <a:endParaRPr lang="en-IN" sz="3600" dirty="0"/>
          </a:p>
        </p:txBody>
      </p:sp>
    </p:spTree>
    <p:extLst>
      <p:ext uri="{BB962C8B-B14F-4D97-AF65-F5344CB8AC3E}">
        <p14:creationId xmlns:p14="http://schemas.microsoft.com/office/powerpoint/2010/main" val="1092586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png">
            <a:extLst>
              <a:ext uri="{FF2B5EF4-FFF2-40B4-BE49-F238E27FC236}">
                <a16:creationId xmlns:a16="http://schemas.microsoft.com/office/drawing/2014/main" id="{F1DC3CF7-732D-45B5-A2F1-730C389AEB90}"/>
              </a:ext>
            </a:extLst>
          </p:cNvPr>
          <p:cNvPicPr>
            <a:picLocks noChangeAspect="1"/>
          </p:cNvPicPr>
          <p:nvPr/>
        </p:nvPicPr>
        <p:blipFill>
          <a:blip r:embed="rId2"/>
          <a:stretch>
            <a:fillRect/>
          </a:stretch>
        </p:blipFill>
        <p:spPr>
          <a:xfrm>
            <a:off x="8872591" y="-142241"/>
            <a:ext cx="11312419" cy="13716001"/>
          </a:xfrm>
          <a:prstGeom prst="rect">
            <a:avLst/>
          </a:prstGeom>
          <a:ln w="12700">
            <a:miter lim="400000"/>
          </a:ln>
        </p:spPr>
      </p:pic>
      <p:sp>
        <p:nvSpPr>
          <p:cNvPr id="4" name="TextBox 3">
            <a:extLst>
              <a:ext uri="{FF2B5EF4-FFF2-40B4-BE49-F238E27FC236}">
                <a16:creationId xmlns:a16="http://schemas.microsoft.com/office/drawing/2014/main" id="{1CFCEAA4-C40B-49CA-B34E-1D4508DE5E18}"/>
              </a:ext>
            </a:extLst>
          </p:cNvPr>
          <p:cNvSpPr txBox="1"/>
          <p:nvPr/>
        </p:nvSpPr>
        <p:spPr>
          <a:xfrm>
            <a:off x="1666240" y="1420614"/>
            <a:ext cx="4064000" cy="830997"/>
          </a:xfrm>
          <a:prstGeom prst="rect">
            <a:avLst/>
          </a:prstGeom>
          <a:solidFill>
            <a:srgbClr val="92D050"/>
          </a:solidFill>
        </p:spPr>
        <p:txBody>
          <a:bodyPr wrap="square">
            <a:spAutoFit/>
          </a:bodyPr>
          <a:lstStyle/>
          <a:p>
            <a:r>
              <a:rPr lang="en-IN" sz="4800" dirty="0"/>
              <a:t>Freelancers List</a:t>
            </a:r>
          </a:p>
        </p:txBody>
      </p:sp>
    </p:spTree>
    <p:extLst>
      <p:ext uri="{BB962C8B-B14F-4D97-AF65-F5344CB8AC3E}">
        <p14:creationId xmlns:p14="http://schemas.microsoft.com/office/powerpoint/2010/main" val="2850630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3124F8-2A29-481B-B9AF-B775A48468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0"/>
            <a:ext cx="12009756" cy="13715999"/>
          </a:xfrm>
          <a:prstGeom prst="rect">
            <a:avLst/>
          </a:prstGeom>
          <a:noFill/>
          <a:ln>
            <a:noFill/>
          </a:ln>
        </p:spPr>
      </p:pic>
      <p:sp>
        <p:nvSpPr>
          <p:cNvPr id="4" name="TextBox 3">
            <a:extLst>
              <a:ext uri="{FF2B5EF4-FFF2-40B4-BE49-F238E27FC236}">
                <a16:creationId xmlns:a16="http://schemas.microsoft.com/office/drawing/2014/main" id="{55330489-F844-45FA-8092-48932847E0C6}"/>
              </a:ext>
            </a:extLst>
          </p:cNvPr>
          <p:cNvSpPr txBox="1"/>
          <p:nvPr/>
        </p:nvSpPr>
        <p:spPr>
          <a:xfrm>
            <a:off x="2296160" y="3300214"/>
            <a:ext cx="4572000" cy="707886"/>
          </a:xfrm>
          <a:prstGeom prst="rect">
            <a:avLst/>
          </a:prstGeom>
          <a:solidFill>
            <a:srgbClr val="92D050"/>
          </a:solidFill>
        </p:spPr>
        <p:txBody>
          <a:bodyPr wrap="square">
            <a:spAutoFit/>
          </a:bodyPr>
          <a:lstStyle/>
          <a:p>
            <a:r>
              <a:rPr lang="en-IN" sz="4000" b="1" dirty="0">
                <a:solidFill>
                  <a:srgbClr val="222222"/>
                </a:solidFill>
                <a:effectLst/>
                <a:latin typeface="Times New Roman" panose="02020603050405020304" pitchFamily="18" charset="0"/>
                <a:ea typeface="Times New Roman" panose="02020603050405020304" pitchFamily="18" charset="0"/>
              </a:rPr>
              <a:t>Freelancers Profile</a:t>
            </a:r>
            <a:endParaRPr lang="en-IN" sz="4000" dirty="0"/>
          </a:p>
        </p:txBody>
      </p:sp>
    </p:spTree>
    <p:extLst>
      <p:ext uri="{BB962C8B-B14F-4D97-AF65-F5344CB8AC3E}">
        <p14:creationId xmlns:p14="http://schemas.microsoft.com/office/powerpoint/2010/main" val="53874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FB7EB1-2EEC-47F2-BA90-D6F914CE7B90}"/>
              </a:ext>
            </a:extLst>
          </p:cNvPr>
          <p:cNvSpPr txBox="1"/>
          <p:nvPr/>
        </p:nvSpPr>
        <p:spPr>
          <a:xfrm>
            <a:off x="2235200" y="1613654"/>
            <a:ext cx="4328160" cy="769441"/>
          </a:xfrm>
          <a:prstGeom prst="rect">
            <a:avLst/>
          </a:prstGeom>
          <a:solidFill>
            <a:srgbClr val="92D050"/>
          </a:solidFill>
        </p:spPr>
        <p:txBody>
          <a:bodyPr wrap="square">
            <a:spAutoFit/>
          </a:bodyPr>
          <a:lstStyle/>
          <a:p>
            <a:r>
              <a:rPr lang="en-IN" sz="4400" dirty="0"/>
              <a:t>Company Grid</a:t>
            </a:r>
          </a:p>
        </p:txBody>
      </p:sp>
      <p:pic>
        <p:nvPicPr>
          <p:cNvPr id="5" name="Picture 4">
            <a:extLst>
              <a:ext uri="{FF2B5EF4-FFF2-40B4-BE49-F238E27FC236}">
                <a16:creationId xmlns:a16="http://schemas.microsoft.com/office/drawing/2014/main" id="{0A9D3FFD-6589-4FDD-9153-36D16251F8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5360" y="1"/>
            <a:ext cx="14894560" cy="13716000"/>
          </a:xfrm>
          <a:prstGeom prst="rect">
            <a:avLst/>
          </a:prstGeom>
          <a:noFill/>
          <a:ln>
            <a:noFill/>
          </a:ln>
        </p:spPr>
      </p:pic>
    </p:spTree>
    <p:extLst>
      <p:ext uri="{BB962C8B-B14F-4D97-AF65-F5344CB8AC3E}">
        <p14:creationId xmlns:p14="http://schemas.microsoft.com/office/powerpoint/2010/main" val="1582787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png">
            <a:extLst>
              <a:ext uri="{FF2B5EF4-FFF2-40B4-BE49-F238E27FC236}">
                <a16:creationId xmlns:a16="http://schemas.microsoft.com/office/drawing/2014/main" id="{2F2657EB-098E-40DB-BC2F-C26321F1B513}"/>
              </a:ext>
            </a:extLst>
          </p:cNvPr>
          <p:cNvPicPr>
            <a:picLocks noChangeAspect="1"/>
          </p:cNvPicPr>
          <p:nvPr/>
        </p:nvPicPr>
        <p:blipFill>
          <a:blip r:embed="rId2"/>
          <a:stretch>
            <a:fillRect/>
          </a:stretch>
        </p:blipFill>
        <p:spPr>
          <a:xfrm>
            <a:off x="10169247" y="0"/>
            <a:ext cx="11604547" cy="13716001"/>
          </a:xfrm>
          <a:prstGeom prst="rect">
            <a:avLst/>
          </a:prstGeom>
          <a:ln w="12700">
            <a:miter lim="400000"/>
          </a:ln>
        </p:spPr>
      </p:pic>
      <p:sp>
        <p:nvSpPr>
          <p:cNvPr id="4" name="TextBox 3">
            <a:extLst>
              <a:ext uri="{FF2B5EF4-FFF2-40B4-BE49-F238E27FC236}">
                <a16:creationId xmlns:a16="http://schemas.microsoft.com/office/drawing/2014/main" id="{DF5352DE-20AD-4A0F-989E-0E893DAF6C9D}"/>
              </a:ext>
            </a:extLst>
          </p:cNvPr>
          <p:cNvSpPr txBox="1"/>
          <p:nvPr/>
        </p:nvSpPr>
        <p:spPr>
          <a:xfrm>
            <a:off x="2133600" y="1654294"/>
            <a:ext cx="5039360" cy="769441"/>
          </a:xfrm>
          <a:prstGeom prst="rect">
            <a:avLst/>
          </a:prstGeom>
          <a:solidFill>
            <a:srgbClr val="92D050"/>
          </a:solidFill>
        </p:spPr>
        <p:txBody>
          <a:bodyPr wrap="square">
            <a:spAutoFit/>
          </a:bodyPr>
          <a:lstStyle/>
          <a:p>
            <a:r>
              <a:rPr lang="en-IN" sz="4400" dirty="0"/>
              <a:t>Company Details</a:t>
            </a:r>
          </a:p>
        </p:txBody>
      </p:sp>
    </p:spTree>
    <p:extLst>
      <p:ext uri="{BB962C8B-B14F-4D97-AF65-F5344CB8AC3E}">
        <p14:creationId xmlns:p14="http://schemas.microsoft.com/office/powerpoint/2010/main" val="241796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EE9E7-AF3C-4EAF-B498-24708BD85C5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0"/>
            <a:ext cx="13289916" cy="13716000"/>
          </a:xfrm>
          <a:prstGeom prst="rect">
            <a:avLst/>
          </a:prstGeom>
          <a:noFill/>
          <a:ln>
            <a:noFill/>
          </a:ln>
        </p:spPr>
      </p:pic>
      <p:sp>
        <p:nvSpPr>
          <p:cNvPr id="4" name="TextBox 3">
            <a:extLst>
              <a:ext uri="{FF2B5EF4-FFF2-40B4-BE49-F238E27FC236}">
                <a16:creationId xmlns:a16="http://schemas.microsoft.com/office/drawing/2014/main" id="{C7098E21-96EB-4C27-AC99-FDC3B12F6479}"/>
              </a:ext>
            </a:extLst>
          </p:cNvPr>
          <p:cNvSpPr txBox="1"/>
          <p:nvPr/>
        </p:nvSpPr>
        <p:spPr>
          <a:xfrm>
            <a:off x="2865120" y="2792214"/>
            <a:ext cx="3027680" cy="1323439"/>
          </a:xfrm>
          <a:prstGeom prst="rect">
            <a:avLst/>
          </a:prstGeom>
          <a:solidFill>
            <a:srgbClr val="92D050"/>
          </a:solidFill>
        </p:spPr>
        <p:txBody>
          <a:bodyPr wrap="square">
            <a:spAutoFit/>
          </a:bodyPr>
          <a:lstStyle/>
          <a:p>
            <a:r>
              <a:rPr lang="en-IN" sz="4000" b="1" dirty="0">
                <a:solidFill>
                  <a:srgbClr val="222222"/>
                </a:solidFill>
                <a:effectLst/>
                <a:latin typeface="Times New Roman" panose="02020603050405020304" pitchFamily="18" charset="0"/>
                <a:ea typeface="Times New Roman" panose="02020603050405020304" pitchFamily="18" charset="0"/>
              </a:rPr>
              <a:t>Company Registration</a:t>
            </a:r>
            <a:endParaRPr lang="en-IN" sz="4000" dirty="0"/>
          </a:p>
        </p:txBody>
      </p:sp>
    </p:spTree>
    <p:extLst>
      <p:ext uri="{BB962C8B-B14F-4D97-AF65-F5344CB8AC3E}">
        <p14:creationId xmlns:p14="http://schemas.microsoft.com/office/powerpoint/2010/main" val="3158368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Google Shape;521;p14"/>
          <p:cNvSpPr txBox="1">
            <a:spLocks noGrp="1"/>
          </p:cNvSpPr>
          <p:nvPr>
            <p:ph type="title"/>
          </p:nvPr>
        </p:nvSpPr>
        <p:spPr>
          <a:xfrm>
            <a:off x="1762933" y="1771466"/>
            <a:ext cx="6873067" cy="1317174"/>
          </a:xfrm>
          <a:prstGeom prst="rect">
            <a:avLst/>
          </a:prstGeom>
          <a:solidFill>
            <a:schemeClr val="accent2">
              <a:lumMod val="60000"/>
              <a:lumOff val="40000"/>
            </a:schemeClr>
          </a:solidFill>
        </p:spPr>
        <p:txBody>
          <a:bodyPr>
            <a:normAutofit/>
          </a:bodyPr>
          <a:lstStyle>
            <a:lvl1pPr>
              <a:defRPr>
                <a:latin typeface="Helvetica"/>
                <a:ea typeface="Helvetica"/>
                <a:cs typeface="Helvetica"/>
                <a:sym typeface="Helvetica"/>
              </a:defRPr>
            </a:lvl1pPr>
          </a:lstStyle>
          <a:p>
            <a:r>
              <a:rPr sz="6400" dirty="0">
                <a:latin typeface="+mn-lt"/>
              </a:rPr>
              <a:t>CONTENTS</a:t>
            </a:r>
          </a:p>
        </p:txBody>
      </p:sp>
      <p:sp>
        <p:nvSpPr>
          <p:cNvPr id="377" name="Google Shape;523;p14"/>
          <p:cNvSpPr txBox="1">
            <a:spLocks noGrp="1"/>
          </p:cNvSpPr>
          <p:nvPr>
            <p:ph type="body" sz="half" idx="1"/>
          </p:nvPr>
        </p:nvSpPr>
        <p:spPr>
          <a:xfrm>
            <a:off x="1950720" y="3759199"/>
            <a:ext cx="14406880" cy="7904481"/>
          </a:xfrm>
          <a:prstGeom prst="rect">
            <a:avLst/>
          </a:prstGeom>
        </p:spPr>
        <p:txBody>
          <a:bodyPr>
            <a:noAutofit/>
          </a:bodyPr>
          <a:lstStyle/>
          <a:p>
            <a:pPr marL="687517" indent="-687517">
              <a:buClrTx/>
              <a:buSzPct val="100000"/>
              <a:buFontTx/>
              <a:buAutoNum type="arabicPeriod"/>
              <a:defRPr sz="3600">
                <a:latin typeface="Helvetica"/>
                <a:ea typeface="Helvetica"/>
                <a:cs typeface="Helvetica"/>
                <a:sym typeface="Helvetica"/>
              </a:defRPr>
            </a:pPr>
            <a:r>
              <a:rPr sz="4000" b="1" dirty="0">
                <a:latin typeface="Malgun Gothic" panose="020B0503020000020004" pitchFamily="34" charset="-127"/>
                <a:ea typeface="Malgun Gothic" panose="020B0503020000020004" pitchFamily="34" charset="-127"/>
              </a:rPr>
              <a:t>Project Profile</a:t>
            </a:r>
          </a:p>
          <a:p>
            <a:pPr marL="687517" indent="-687517">
              <a:buClrTx/>
              <a:buSzPct val="100000"/>
              <a:buFontTx/>
              <a:buAutoNum type="arabicPeriod"/>
              <a:defRPr sz="3600">
                <a:latin typeface="Helvetica"/>
                <a:ea typeface="Helvetica"/>
                <a:cs typeface="Helvetica"/>
                <a:sym typeface="Helvetica"/>
              </a:defRPr>
            </a:pPr>
            <a:r>
              <a:rPr sz="4000" b="1" dirty="0">
                <a:latin typeface="Malgun Gothic" panose="020B0503020000020004" pitchFamily="34" charset="-127"/>
                <a:ea typeface="Malgun Gothic" panose="020B0503020000020004" pitchFamily="34" charset="-127"/>
              </a:rPr>
              <a:t>Objective Of Project</a:t>
            </a:r>
          </a:p>
          <a:p>
            <a:pPr marL="687517" indent="-687517">
              <a:buClrTx/>
              <a:buSzPct val="100000"/>
              <a:buFontTx/>
              <a:buAutoNum type="arabicPeriod"/>
              <a:defRPr sz="3600">
                <a:latin typeface="Helvetica"/>
                <a:ea typeface="Helvetica"/>
                <a:cs typeface="Helvetica"/>
                <a:sym typeface="Helvetica"/>
              </a:defRPr>
            </a:pPr>
            <a:r>
              <a:rPr sz="4000" b="1" dirty="0">
                <a:latin typeface="Malgun Gothic" panose="020B0503020000020004" pitchFamily="34" charset="-127"/>
                <a:ea typeface="Malgun Gothic" panose="020B0503020000020004" pitchFamily="34" charset="-127"/>
              </a:rPr>
              <a:t>Project </a:t>
            </a:r>
            <a:r>
              <a:rPr lang="en-IN" sz="4000" b="1" dirty="0">
                <a:latin typeface="Malgun Gothic" panose="020B0503020000020004" pitchFamily="34" charset="-127"/>
                <a:ea typeface="Malgun Gothic" panose="020B0503020000020004" pitchFamily="34" charset="-127"/>
              </a:rPr>
              <a:t>categories</a:t>
            </a:r>
            <a:endParaRPr sz="4000" b="1" dirty="0">
              <a:latin typeface="Malgun Gothic" panose="020B0503020000020004" pitchFamily="34" charset="-127"/>
              <a:ea typeface="Malgun Gothic" panose="020B0503020000020004" pitchFamily="34" charset="-127"/>
            </a:endParaRPr>
          </a:p>
          <a:p>
            <a:pPr marL="687517" indent="-687517">
              <a:buClrTx/>
              <a:buSzPct val="100000"/>
              <a:buFontTx/>
              <a:buAutoNum type="arabicPeriod"/>
              <a:defRPr sz="3600">
                <a:latin typeface="Helvetica"/>
                <a:ea typeface="Helvetica"/>
                <a:cs typeface="Helvetica"/>
                <a:sym typeface="Helvetica"/>
              </a:defRPr>
            </a:pPr>
            <a:r>
              <a:rPr sz="4000" b="1" dirty="0">
                <a:latin typeface="Malgun Gothic" panose="020B0503020000020004" pitchFamily="34" charset="-127"/>
                <a:ea typeface="Malgun Gothic" panose="020B0503020000020004" pitchFamily="34" charset="-127"/>
              </a:rPr>
              <a:t>Environment Description</a:t>
            </a:r>
            <a:endParaRPr lang="en-US" sz="4000" b="1" dirty="0">
              <a:latin typeface="Malgun Gothic" panose="020B0503020000020004" pitchFamily="34" charset="-127"/>
              <a:ea typeface="Malgun Gothic" panose="020B0503020000020004" pitchFamily="34" charset="-127"/>
            </a:endParaRPr>
          </a:p>
          <a:p>
            <a:pPr marL="687517" indent="-687517">
              <a:buClrTx/>
              <a:buSzPct val="100000"/>
              <a:buFontTx/>
              <a:buAutoNum type="arabicPeriod"/>
              <a:defRPr sz="3600">
                <a:latin typeface="Helvetica"/>
                <a:ea typeface="Helvetica"/>
                <a:cs typeface="Helvetica"/>
                <a:sym typeface="Helvetica"/>
              </a:defRPr>
            </a:pPr>
            <a:r>
              <a:rPr lang="en-IN" sz="4000" b="1" i="0" dirty="0">
                <a:solidFill>
                  <a:srgbClr val="222222"/>
                </a:solidFill>
                <a:effectLst/>
                <a:latin typeface="Malgun Gothic" panose="020B0503020000020004" pitchFamily="34" charset="-127"/>
                <a:ea typeface="Malgun Gothic" panose="020B0503020000020004" pitchFamily="34" charset="-127"/>
                <a:cs typeface="Helvetica" panose="020B0604020202020204" pitchFamily="34" charset="0"/>
              </a:rPr>
              <a:t>Implementation Screenshots</a:t>
            </a:r>
          </a:p>
          <a:p>
            <a:pPr marL="687517" indent="-687517">
              <a:buClrTx/>
              <a:buSzPct val="100000"/>
              <a:buFontTx/>
              <a:buAutoNum type="arabicPeriod"/>
              <a:defRPr sz="3600">
                <a:latin typeface="Helvetica"/>
                <a:ea typeface="Helvetica"/>
                <a:cs typeface="Helvetica"/>
                <a:sym typeface="Helvetica"/>
              </a:defRPr>
            </a:pPr>
            <a:r>
              <a:rPr lang="en-IN" sz="4000" b="1" dirty="0">
                <a:solidFill>
                  <a:srgbClr val="222222"/>
                </a:solidFill>
                <a:effectLst/>
                <a:latin typeface="Malgun Gothic" panose="020B0503020000020004" pitchFamily="34" charset="-127"/>
                <a:ea typeface="Malgun Gothic" panose="020B0503020000020004" pitchFamily="34" charset="-127"/>
                <a:cs typeface="Shruti" panose="020B0502040204020203" pitchFamily="34" charset="0"/>
              </a:rPr>
              <a:t>Limitations of the project</a:t>
            </a:r>
          </a:p>
          <a:p>
            <a:pPr marL="687517" indent="-687517">
              <a:buClrTx/>
              <a:buSzPct val="100000"/>
              <a:buFontTx/>
              <a:buAutoNum type="arabicPeriod"/>
              <a:defRPr sz="3600">
                <a:latin typeface="Helvetica"/>
                <a:ea typeface="Helvetica"/>
                <a:cs typeface="Helvetica"/>
                <a:sym typeface="Helvetica"/>
              </a:defRPr>
            </a:pPr>
            <a:r>
              <a:rPr lang="en-IN" sz="4000" b="1" dirty="0">
                <a:solidFill>
                  <a:srgbClr val="222222"/>
                </a:solidFill>
                <a:effectLst/>
                <a:latin typeface="Malgun Gothic" panose="020B0503020000020004" pitchFamily="34" charset="-127"/>
                <a:ea typeface="Malgun Gothic" panose="020B0503020000020004" pitchFamily="34" charset="-127"/>
                <a:cs typeface="Shruti" panose="020B0502040204020203" pitchFamily="34" charset="0"/>
              </a:rPr>
              <a:t>Project Outcomes</a:t>
            </a:r>
          </a:p>
          <a:p>
            <a:pPr marL="687517" indent="-687517">
              <a:buClrTx/>
              <a:buSzPct val="100000"/>
              <a:buFontTx/>
              <a:buAutoNum type="arabicPeriod"/>
              <a:defRPr sz="3600">
                <a:latin typeface="Helvetica"/>
                <a:ea typeface="Helvetica"/>
                <a:cs typeface="Helvetica"/>
                <a:sym typeface="Helvetica"/>
              </a:defRPr>
            </a:pPr>
            <a:r>
              <a:rPr lang="en-IN" sz="4000" b="1" dirty="0">
                <a:latin typeface="Malgun Gothic" panose="020B0503020000020004" pitchFamily="34" charset="-127"/>
                <a:ea typeface="Malgun Gothic" panose="020B0503020000020004" pitchFamily="34" charset="-127"/>
              </a:rPr>
              <a:t>Reference</a:t>
            </a:r>
            <a:endParaRPr sz="4000" b="1" dirty="0">
              <a:latin typeface="Malgun Gothic" panose="020B0503020000020004" pitchFamily="34" charset="-127"/>
              <a:ea typeface="Malgun Gothic" panose="020B0503020000020004" pitchFamily="34" charset="-127"/>
            </a:endParaRPr>
          </a:p>
        </p:txBody>
      </p:sp>
      <p:sp>
        <p:nvSpPr>
          <p:cNvPr id="379" name="Google Shape;525;p14"/>
          <p:cNvSpPr txBox="1">
            <a:spLocks noGrp="1"/>
          </p:cNvSpPr>
          <p:nvPr>
            <p:ph type="sldNum" sz="quarter" idx="2"/>
          </p:nvPr>
        </p:nvSpPr>
        <p:spPr>
          <a:xfrm>
            <a:off x="23423186" y="12584048"/>
            <a:ext cx="252848"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Helvetica"/>
                <a:ea typeface="Helvetica"/>
                <a:cs typeface="Helvetica"/>
                <a:sym typeface="Helvetica"/>
              </a:defRPr>
            </a:lvl1pPr>
          </a:lstStyle>
          <a:p>
            <a:fld id="{86CB4B4D-7CA3-9044-876B-883B54F8677D}" type="slidenum">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png">
            <a:extLst>
              <a:ext uri="{FF2B5EF4-FFF2-40B4-BE49-F238E27FC236}">
                <a16:creationId xmlns:a16="http://schemas.microsoft.com/office/drawing/2014/main" id="{E2A7BA8B-62DA-4E13-9C25-E40C022FF2C4}"/>
              </a:ext>
            </a:extLst>
          </p:cNvPr>
          <p:cNvPicPr>
            <a:picLocks noChangeAspect="1"/>
          </p:cNvPicPr>
          <p:nvPr/>
        </p:nvPicPr>
        <p:blipFill>
          <a:blip r:embed="rId2"/>
          <a:stretch>
            <a:fillRect/>
          </a:stretch>
        </p:blipFill>
        <p:spPr>
          <a:xfrm>
            <a:off x="7969965" y="0"/>
            <a:ext cx="16414035" cy="13716001"/>
          </a:xfrm>
          <a:prstGeom prst="rect">
            <a:avLst/>
          </a:prstGeom>
          <a:ln w="12700">
            <a:miter lim="400000"/>
          </a:ln>
        </p:spPr>
      </p:pic>
      <p:sp>
        <p:nvSpPr>
          <p:cNvPr id="4" name="TextBox 3">
            <a:extLst>
              <a:ext uri="{FF2B5EF4-FFF2-40B4-BE49-F238E27FC236}">
                <a16:creationId xmlns:a16="http://schemas.microsoft.com/office/drawing/2014/main" id="{13B6EE7A-BDE4-4FA1-A8B8-7CBD4A71D96A}"/>
              </a:ext>
            </a:extLst>
          </p:cNvPr>
          <p:cNvSpPr txBox="1"/>
          <p:nvPr/>
        </p:nvSpPr>
        <p:spPr>
          <a:xfrm>
            <a:off x="1483360" y="1654109"/>
            <a:ext cx="4775200" cy="1869614"/>
          </a:xfrm>
          <a:prstGeom prst="rect">
            <a:avLst/>
          </a:prstGeom>
          <a:solidFill>
            <a:srgbClr val="92D050"/>
          </a:solidFill>
        </p:spPr>
        <p:txBody>
          <a:bodyPr wrap="square">
            <a:spAutoFit/>
          </a:bodyPr>
          <a:lstStyle/>
          <a:p>
            <a:pPr algn="l" defTabSz="457200">
              <a:lnSpc>
                <a:spcPct val="115000"/>
              </a:lnSpc>
              <a:spcBef>
                <a:spcPts val="1000"/>
              </a:spcBef>
              <a:tabLst>
                <a:tab pos="1270000" algn="l"/>
              </a:tabLst>
              <a:defRPr sz="2800">
                <a:solidFill>
                  <a:schemeClr val="accent1">
                    <a:lumOff val="-13575"/>
                  </a:schemeClr>
                </a:solidFill>
              </a:defRPr>
            </a:pPr>
            <a:r>
              <a:rPr lang="en-IN" sz="4800" dirty="0"/>
              <a:t>Company</a:t>
            </a:r>
            <a:endParaRPr lang="en-IN" sz="4800" dirty="0">
              <a:solidFill>
                <a:srgbClr val="000000"/>
              </a:solidFill>
            </a:endParaRPr>
          </a:p>
          <a:p>
            <a:pPr algn="just" defTabSz="457200">
              <a:lnSpc>
                <a:spcPct val="115000"/>
              </a:lnSpc>
              <a:spcBef>
                <a:spcPts val="1000"/>
              </a:spcBef>
              <a:tabLst>
                <a:tab pos="1270000" algn="l"/>
              </a:tabLst>
              <a:defRPr sz="2800" b="0"/>
            </a:pPr>
            <a:r>
              <a:rPr lang="en-IN" sz="4800" dirty="0"/>
              <a:t>Profile setting</a:t>
            </a:r>
          </a:p>
        </p:txBody>
      </p:sp>
    </p:spTree>
    <p:extLst>
      <p:ext uri="{BB962C8B-B14F-4D97-AF65-F5344CB8AC3E}">
        <p14:creationId xmlns:p14="http://schemas.microsoft.com/office/powerpoint/2010/main" val="2867407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8DC55-A4D5-45A3-BF76-56B3B8B42DF1}"/>
              </a:ext>
            </a:extLst>
          </p:cNvPr>
          <p:cNvPicPr/>
          <p:nvPr/>
        </p:nvPicPr>
        <p:blipFill>
          <a:blip r:embed="rId2"/>
          <a:stretch>
            <a:fillRect/>
          </a:stretch>
        </p:blipFill>
        <p:spPr>
          <a:xfrm>
            <a:off x="8696960" y="1584960"/>
            <a:ext cx="14894560" cy="9875520"/>
          </a:xfrm>
          <a:prstGeom prst="rect">
            <a:avLst/>
          </a:prstGeom>
        </p:spPr>
      </p:pic>
      <p:sp>
        <p:nvSpPr>
          <p:cNvPr id="4" name="TextBox 3">
            <a:extLst>
              <a:ext uri="{FF2B5EF4-FFF2-40B4-BE49-F238E27FC236}">
                <a16:creationId xmlns:a16="http://schemas.microsoft.com/office/drawing/2014/main" id="{4DB930AE-EC89-4A82-9EF4-C5A0C5D6CDD0}"/>
              </a:ext>
            </a:extLst>
          </p:cNvPr>
          <p:cNvSpPr txBox="1"/>
          <p:nvPr/>
        </p:nvSpPr>
        <p:spPr>
          <a:xfrm>
            <a:off x="1686560" y="3820160"/>
            <a:ext cx="3515360" cy="769441"/>
          </a:xfrm>
          <a:prstGeom prst="rect">
            <a:avLst/>
          </a:prstGeom>
          <a:solidFill>
            <a:srgbClr val="92D050"/>
          </a:solidFill>
        </p:spPr>
        <p:txBody>
          <a:bodyPr wrap="square">
            <a:spAutoFit/>
          </a:bodyPr>
          <a:lstStyle/>
          <a:p>
            <a:r>
              <a:rPr lang="en-IN" sz="4400" b="1" dirty="0">
                <a:solidFill>
                  <a:srgbClr val="222222"/>
                </a:solidFill>
                <a:effectLst/>
                <a:latin typeface="Times New Roman" panose="02020603050405020304" pitchFamily="18" charset="0"/>
                <a:ea typeface="Times New Roman" panose="02020603050405020304" pitchFamily="18" charset="0"/>
              </a:rPr>
              <a:t>Manage Jobs</a:t>
            </a:r>
            <a:endParaRPr lang="en-IN" sz="4400" dirty="0"/>
          </a:p>
        </p:txBody>
      </p:sp>
    </p:spTree>
    <p:extLst>
      <p:ext uri="{BB962C8B-B14F-4D97-AF65-F5344CB8AC3E}">
        <p14:creationId xmlns:p14="http://schemas.microsoft.com/office/powerpoint/2010/main" val="411952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655250-AE63-4DD2-9EB9-1E0025C7BF8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0"/>
            <a:ext cx="13858876" cy="13716000"/>
          </a:xfrm>
          <a:prstGeom prst="rect">
            <a:avLst/>
          </a:prstGeom>
          <a:noFill/>
          <a:ln>
            <a:noFill/>
          </a:ln>
        </p:spPr>
      </p:pic>
      <p:sp>
        <p:nvSpPr>
          <p:cNvPr id="4" name="TextBox 3">
            <a:extLst>
              <a:ext uri="{FF2B5EF4-FFF2-40B4-BE49-F238E27FC236}">
                <a16:creationId xmlns:a16="http://schemas.microsoft.com/office/drawing/2014/main" id="{3EE8DEF4-2627-4AB8-82A7-56CD5A92BC6E}"/>
              </a:ext>
            </a:extLst>
          </p:cNvPr>
          <p:cNvSpPr txBox="1"/>
          <p:nvPr/>
        </p:nvSpPr>
        <p:spPr>
          <a:xfrm>
            <a:off x="2540000" y="1889760"/>
            <a:ext cx="3677920" cy="923330"/>
          </a:xfrm>
          <a:prstGeom prst="rect">
            <a:avLst/>
          </a:prstGeom>
          <a:solidFill>
            <a:srgbClr val="92D050"/>
          </a:solidFill>
        </p:spPr>
        <p:txBody>
          <a:bodyPr wrap="square">
            <a:spAutoFit/>
          </a:bodyPr>
          <a:lstStyle/>
          <a:p>
            <a:r>
              <a:rPr lang="en-IN" sz="5400" b="1" dirty="0">
                <a:solidFill>
                  <a:srgbClr val="222222"/>
                </a:solidFill>
                <a:effectLst/>
                <a:latin typeface="Times New Roman" panose="02020603050405020304" pitchFamily="18" charset="0"/>
                <a:ea typeface="Times New Roman" panose="02020603050405020304" pitchFamily="18" charset="0"/>
              </a:rPr>
              <a:t>Post Job</a:t>
            </a:r>
            <a:endParaRPr lang="en-IN" sz="5400" dirty="0"/>
          </a:p>
        </p:txBody>
      </p:sp>
    </p:spTree>
    <p:extLst>
      <p:ext uri="{BB962C8B-B14F-4D97-AF65-F5344CB8AC3E}">
        <p14:creationId xmlns:p14="http://schemas.microsoft.com/office/powerpoint/2010/main" val="148793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C3D69-9C6B-48DA-AB2A-F7AEC3F4A4C0}"/>
              </a:ext>
            </a:extLst>
          </p:cNvPr>
          <p:cNvSpPr>
            <a:spLocks noGrp="1"/>
          </p:cNvSpPr>
          <p:nvPr>
            <p:ph type="title"/>
          </p:nvPr>
        </p:nvSpPr>
        <p:spPr/>
        <p:txBody>
          <a:bodyPr>
            <a:normAutofit/>
          </a:bodyPr>
          <a:lstStyle/>
          <a:p>
            <a:r>
              <a:rPr lang="en-IN" b="1" dirty="0">
                <a:solidFill>
                  <a:srgbClr val="222222"/>
                </a:solidFill>
                <a:effectLst/>
                <a:latin typeface="Times New Roman" panose="02020603050405020304" pitchFamily="18" charset="0"/>
                <a:ea typeface="Times New Roman" panose="02020603050405020304" pitchFamily="18" charset="0"/>
                <a:cs typeface="Shruti" panose="020B0502040204020203" pitchFamily="34" charset="0"/>
              </a:rPr>
              <a:t>Limitations of the project:</a:t>
            </a:r>
            <a:endParaRPr lang="en-IN" sz="102800" dirty="0"/>
          </a:p>
        </p:txBody>
      </p:sp>
      <p:sp>
        <p:nvSpPr>
          <p:cNvPr id="3" name="Content Placeholder 2">
            <a:extLst>
              <a:ext uri="{FF2B5EF4-FFF2-40B4-BE49-F238E27FC236}">
                <a16:creationId xmlns:a16="http://schemas.microsoft.com/office/drawing/2014/main" id="{DBB6EEF5-9FAE-454B-91F9-9DF1F59AA99E}"/>
              </a:ext>
            </a:extLst>
          </p:cNvPr>
          <p:cNvSpPr>
            <a:spLocks noGrp="1"/>
          </p:cNvSpPr>
          <p:nvPr>
            <p:ph idx="1"/>
          </p:nvPr>
        </p:nvSpPr>
        <p:spPr/>
        <p:txBody>
          <a:bodyPr>
            <a:normAutofit/>
          </a:bodyPr>
          <a:lstStyle/>
          <a:p>
            <a:pPr marL="342900" lvl="0" indent="-342900" algn="just">
              <a:lnSpc>
                <a:spcPct val="150000"/>
              </a:lnSpc>
              <a:buFont typeface="Symbol" panose="05050102010706020507" pitchFamily="18" charset="2"/>
              <a:buChar char=""/>
            </a:pPr>
            <a:r>
              <a:rPr lang="en-IN" sz="6000" dirty="0">
                <a:effectLst/>
                <a:ea typeface="Calibri" panose="020F0502020204030204" pitchFamily="34" charset="0"/>
                <a:cs typeface="Shruti" panose="020B0502040204020203" pitchFamily="34" charset="0"/>
              </a:rPr>
              <a:t>In our website we are not provide online chatting system.</a:t>
            </a:r>
          </a:p>
          <a:p>
            <a:pPr marL="342900" lvl="0" indent="-342900" algn="just">
              <a:lnSpc>
                <a:spcPct val="150000"/>
              </a:lnSpc>
              <a:buFont typeface="Symbol" panose="05050102010706020507" pitchFamily="18" charset="2"/>
              <a:buChar char=""/>
            </a:pPr>
            <a:r>
              <a:rPr lang="en-IN" sz="6000" dirty="0">
                <a:solidFill>
                  <a:srgbClr val="222222"/>
                </a:solidFill>
                <a:effectLst/>
                <a:ea typeface="Times New Roman" panose="02020603050405020304" pitchFamily="18" charset="0"/>
                <a:cs typeface="Shruti" panose="020B0502040204020203" pitchFamily="34" charset="0"/>
              </a:rPr>
              <a:t>No payment transaction between user and company.</a:t>
            </a:r>
            <a:endParaRPr lang="en-IN" sz="6000" dirty="0">
              <a:effectLst/>
              <a:ea typeface="Calibri" panose="020F0502020204030204" pitchFamily="34" charset="0"/>
              <a:cs typeface="Shruti" panose="020B0502040204020203" pitchFamily="34" charset="0"/>
            </a:endParaRPr>
          </a:p>
          <a:p>
            <a:pPr marL="342900" lvl="0" indent="-342900" algn="just">
              <a:lnSpc>
                <a:spcPct val="150000"/>
              </a:lnSpc>
              <a:spcAft>
                <a:spcPts val="800"/>
              </a:spcAft>
              <a:buFont typeface="Symbol" panose="05050102010706020507" pitchFamily="18" charset="2"/>
              <a:buChar char=""/>
            </a:pPr>
            <a:r>
              <a:rPr lang="en-IN" sz="6000" dirty="0">
                <a:solidFill>
                  <a:srgbClr val="222222"/>
                </a:solidFill>
                <a:effectLst/>
                <a:ea typeface="Times New Roman" panose="02020603050405020304" pitchFamily="18" charset="0"/>
                <a:cs typeface="Shruti" panose="020B0502040204020203" pitchFamily="34" charset="0"/>
              </a:rPr>
              <a:t>User can not upload their resume in profile.</a:t>
            </a:r>
            <a:endParaRPr lang="en-IN" sz="6000" dirty="0">
              <a:effectLst/>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87042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1549-338E-4D38-8B1F-972812886F43}"/>
              </a:ext>
            </a:extLst>
          </p:cNvPr>
          <p:cNvSpPr>
            <a:spLocks noGrp="1"/>
          </p:cNvSpPr>
          <p:nvPr>
            <p:ph type="title"/>
          </p:nvPr>
        </p:nvSpPr>
        <p:spPr>
          <a:xfrm>
            <a:off x="2903159" y="1609039"/>
            <a:ext cx="19206550" cy="1743761"/>
          </a:xfrm>
        </p:spPr>
        <p:txBody>
          <a:bodyPr>
            <a:normAutofit/>
          </a:bodyPr>
          <a:lstStyle/>
          <a:p>
            <a:r>
              <a:rPr lang="en-IN" sz="7200" b="1" dirty="0">
                <a:solidFill>
                  <a:srgbClr val="222222"/>
                </a:solidFill>
                <a:effectLst/>
                <a:latin typeface="Times New Roman" panose="02020603050405020304" pitchFamily="18" charset="0"/>
                <a:ea typeface="Times New Roman" panose="02020603050405020304" pitchFamily="18" charset="0"/>
                <a:cs typeface="Shruti" panose="020B0502040204020203" pitchFamily="34" charset="0"/>
              </a:rPr>
              <a:t>Project Outcomes</a:t>
            </a:r>
            <a:endParaRPr lang="en-IN" sz="7200" dirty="0"/>
          </a:p>
        </p:txBody>
      </p:sp>
      <p:sp>
        <p:nvSpPr>
          <p:cNvPr id="3" name="Content Placeholder 2">
            <a:extLst>
              <a:ext uri="{FF2B5EF4-FFF2-40B4-BE49-F238E27FC236}">
                <a16:creationId xmlns:a16="http://schemas.microsoft.com/office/drawing/2014/main" id="{6AE6838E-12EE-4C67-A73A-898CD8321A1B}"/>
              </a:ext>
            </a:extLst>
          </p:cNvPr>
          <p:cNvSpPr>
            <a:spLocks noGrp="1"/>
          </p:cNvSpPr>
          <p:nvPr>
            <p:ph idx="1"/>
          </p:nvPr>
        </p:nvSpPr>
        <p:spPr>
          <a:xfrm>
            <a:off x="2903159" y="4031464"/>
            <a:ext cx="19206550" cy="7754135"/>
          </a:xfrm>
        </p:spPr>
        <p:txBody>
          <a:bodyPr>
            <a:normAutofit fontScale="92500" lnSpcReduction="20000"/>
          </a:bodyPr>
          <a:lstStyle/>
          <a:p>
            <a:pPr marL="342900" lvl="0" indent="-342900" algn="just">
              <a:lnSpc>
                <a:spcPct val="150000"/>
              </a:lnSpc>
              <a:buFont typeface="Symbol" panose="05050102010706020507" pitchFamily="18" charset="2"/>
              <a:buChar char=""/>
            </a:pPr>
            <a:r>
              <a:rPr lang="en-IN" sz="4400" dirty="0">
                <a:effectLst/>
                <a:ea typeface="Calibri" panose="020F0502020204030204" pitchFamily="34" charset="0"/>
                <a:cs typeface="Shruti" panose="020B0502040204020203" pitchFamily="34" charset="0"/>
              </a:rPr>
              <a:t>The scope of the website FlexJob is global or should be able to be accessed from anywhere through internet. Company or Freelancer can access website anywhere any time when they want.</a:t>
            </a:r>
          </a:p>
          <a:p>
            <a:pPr marL="342900" lvl="0" indent="-342900" algn="just">
              <a:lnSpc>
                <a:spcPct val="150000"/>
              </a:lnSpc>
              <a:buFont typeface="Symbol" panose="05050102010706020507" pitchFamily="18" charset="2"/>
              <a:buChar char=""/>
            </a:pPr>
            <a:r>
              <a:rPr lang="en-IN" sz="4400" dirty="0">
                <a:effectLst/>
                <a:ea typeface="Calibri" panose="020F0502020204030204" pitchFamily="34" charset="0"/>
                <a:cs typeface="Shruti" panose="020B0502040204020203" pitchFamily="34" charset="0"/>
              </a:rPr>
              <a:t>We hope this type of FlexJob will yield to certain benefits to customer. We have tried our best to illustrate some of them.</a:t>
            </a:r>
          </a:p>
          <a:p>
            <a:pPr marL="342900" lvl="0" indent="-342900" algn="just">
              <a:lnSpc>
                <a:spcPct val="150000"/>
              </a:lnSpc>
              <a:buFont typeface="Symbol" panose="05050102010706020507" pitchFamily="18" charset="2"/>
              <a:buChar char=""/>
            </a:pPr>
            <a:r>
              <a:rPr lang="en-IN" sz="4400" dirty="0">
                <a:effectLst/>
                <a:ea typeface="Calibri" panose="020F0502020204030204" pitchFamily="34" charset="0"/>
                <a:cs typeface="Shruti" panose="020B0502040204020203" pitchFamily="34" charset="0"/>
              </a:rPr>
              <a:t>The side must be user friendly and graphics must be used to give a striking look and feel of any services of item. The side must be easy and flexible to use.</a:t>
            </a:r>
          </a:p>
          <a:p>
            <a:pPr marL="342900" lvl="0" indent="-342900" algn="just">
              <a:lnSpc>
                <a:spcPct val="150000"/>
              </a:lnSpc>
              <a:buFont typeface="Symbol" panose="05050102010706020507" pitchFamily="18" charset="2"/>
              <a:buChar char=""/>
            </a:pPr>
            <a:r>
              <a:rPr lang="en-IN" sz="4400" dirty="0">
                <a:effectLst/>
                <a:ea typeface="Calibri" panose="020F0502020204030204" pitchFamily="34" charset="0"/>
                <a:cs typeface="Shruti" panose="020B0502040204020203" pitchFamily="34" charset="0"/>
              </a:rPr>
              <a:t>Navigate must be smoother and user must be able to understand the links.</a:t>
            </a:r>
          </a:p>
        </p:txBody>
      </p:sp>
    </p:spTree>
    <p:extLst>
      <p:ext uri="{BB962C8B-B14F-4D97-AF65-F5344CB8AC3E}">
        <p14:creationId xmlns:p14="http://schemas.microsoft.com/office/powerpoint/2010/main" val="203345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1331F-2436-4781-ACF2-ADC3B5EB416D}"/>
              </a:ext>
            </a:extLst>
          </p:cNvPr>
          <p:cNvSpPr>
            <a:spLocks noGrp="1"/>
          </p:cNvSpPr>
          <p:nvPr>
            <p:ph type="title"/>
          </p:nvPr>
        </p:nvSpPr>
        <p:spPr>
          <a:xfrm>
            <a:off x="1676400" y="1869439"/>
            <a:ext cx="5022980" cy="1396275"/>
          </a:xfrm>
          <a:noFill/>
        </p:spPr>
        <p:txBody>
          <a:bodyPr>
            <a:normAutofit/>
          </a:bodyPr>
          <a:lstStyle/>
          <a:p>
            <a:r>
              <a:rPr lang="en-IN" sz="6400" dirty="0">
                <a:latin typeface="+mn-lt"/>
              </a:rPr>
              <a:t>7. Reference</a:t>
            </a:r>
          </a:p>
        </p:txBody>
      </p:sp>
      <p:sp>
        <p:nvSpPr>
          <p:cNvPr id="3" name="Content Placeholder 2">
            <a:extLst>
              <a:ext uri="{FF2B5EF4-FFF2-40B4-BE49-F238E27FC236}">
                <a16:creationId xmlns:a16="http://schemas.microsoft.com/office/drawing/2014/main" id="{E4231574-3393-4995-B7A9-9622AFFA7422}"/>
              </a:ext>
            </a:extLst>
          </p:cNvPr>
          <p:cNvSpPr>
            <a:spLocks noGrp="1"/>
          </p:cNvSpPr>
          <p:nvPr>
            <p:ph idx="1"/>
          </p:nvPr>
        </p:nvSpPr>
        <p:spPr/>
        <p:txBody>
          <a:bodyPr/>
          <a:lstStyle/>
          <a:p>
            <a:r>
              <a:rPr lang="en-IN" dirty="0">
                <a:hlinkClick r:id="rId2"/>
              </a:rPr>
              <a:t>https://www.w3schools.com/bootstrap4/default.asp</a:t>
            </a:r>
            <a:endParaRPr lang="en-IN" dirty="0"/>
          </a:p>
          <a:p>
            <a:r>
              <a:rPr lang="en-IN" dirty="0">
                <a:hlinkClick r:id="rId3"/>
              </a:rPr>
              <a:t>https://www.w3schools.com/js/default.asp</a:t>
            </a:r>
            <a:endParaRPr lang="en-IN" dirty="0"/>
          </a:p>
          <a:p>
            <a:r>
              <a:rPr lang="en-IN" dirty="0">
                <a:hlinkClick r:id="rId4"/>
              </a:rPr>
              <a:t>https://www.w3schools.com/php/default.asp</a:t>
            </a:r>
            <a:endParaRPr lang="en-IN" dirty="0"/>
          </a:p>
          <a:p>
            <a:r>
              <a:rPr lang="en-IN" dirty="0">
                <a:hlinkClick r:id="rId5"/>
              </a:rPr>
              <a:t>https://www.w3schools.com/css/default.asp</a:t>
            </a:r>
            <a:endParaRPr lang="en-IN" dirty="0"/>
          </a:p>
          <a:p>
            <a:r>
              <a:rPr lang="en-IN" dirty="0">
                <a:hlinkClick r:id="rId6"/>
              </a:rPr>
              <a:t>https://www.youtube.com/watch?v=OK_JCtrrv-c</a:t>
            </a:r>
            <a:endParaRPr lang="en-IN" dirty="0"/>
          </a:p>
          <a:p>
            <a:r>
              <a:rPr lang="en-IN" dirty="0">
                <a:hlinkClick r:id="rId7"/>
              </a:rPr>
              <a:t>https://www.youtube.com/watch?v=1Rs2ND1ryYc</a:t>
            </a:r>
            <a:endParaRPr lang="en-IN" dirty="0"/>
          </a:p>
          <a:p>
            <a:r>
              <a:rPr lang="en-IN" dirty="0">
                <a:hlinkClick r:id="rId8"/>
              </a:rPr>
              <a:t>https://www.youtube.com/watch?v=F_4YkYUZP_Q</a:t>
            </a:r>
            <a:endParaRPr lang="en-IN" dirty="0"/>
          </a:p>
        </p:txBody>
      </p:sp>
    </p:spTree>
    <p:extLst>
      <p:ext uri="{BB962C8B-B14F-4D97-AF65-F5344CB8AC3E}">
        <p14:creationId xmlns:p14="http://schemas.microsoft.com/office/powerpoint/2010/main" val="46045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Thank You"/>
          <p:cNvSpPr txBox="1">
            <a:spLocks noGrp="1"/>
          </p:cNvSpPr>
          <p:nvPr>
            <p:ph type="ctrTitle"/>
          </p:nvPr>
        </p:nvSpPr>
        <p:spPr>
          <a:xfrm>
            <a:off x="5039360" y="6055360"/>
            <a:ext cx="8371840" cy="1815314"/>
          </a:xfrm>
          <a:prstGeom prst="rect">
            <a:avLst/>
          </a:prstGeom>
          <a:noFill/>
        </p:spPr>
        <p:txBody>
          <a:bodyPr/>
          <a:lstStyle>
            <a:lvl1pPr>
              <a:defRPr>
                <a:solidFill>
                  <a:srgbClr val="FFFFFF"/>
                </a:solidFill>
              </a:defRPr>
            </a:lvl1pPr>
          </a:lstStyle>
          <a:p>
            <a:r>
              <a:rPr dirty="0">
                <a:solidFill>
                  <a:schemeClr val="bg1"/>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Google Shape;521;p14"/>
          <p:cNvSpPr txBox="1">
            <a:spLocks noGrp="1"/>
          </p:cNvSpPr>
          <p:nvPr>
            <p:ph type="title"/>
          </p:nvPr>
        </p:nvSpPr>
        <p:spPr>
          <a:xfrm>
            <a:off x="1657818" y="1991359"/>
            <a:ext cx="7663982" cy="1498603"/>
          </a:xfrm>
          <a:prstGeom prst="rect">
            <a:avLst/>
          </a:prstGeom>
          <a:solidFill>
            <a:schemeClr val="accent1">
              <a:lumMod val="60000"/>
              <a:lumOff val="40000"/>
            </a:schemeClr>
          </a:solidFill>
        </p:spPr>
        <p:txBody>
          <a:bodyPr>
            <a:normAutofit/>
          </a:bodyPr>
          <a:lstStyle>
            <a:lvl1pPr>
              <a:defRPr b="1">
                <a:latin typeface="Helvetica"/>
                <a:ea typeface="Helvetica"/>
                <a:cs typeface="Helvetica"/>
                <a:sym typeface="Helvetica"/>
              </a:defRPr>
            </a:lvl1pPr>
          </a:lstStyle>
          <a:p>
            <a:r>
              <a:rPr sz="6400" dirty="0">
                <a:latin typeface="+mn-lt"/>
              </a:rPr>
              <a:t>1.</a:t>
            </a:r>
            <a:r>
              <a:rPr lang="en-US" sz="6400" dirty="0">
                <a:latin typeface="+mn-lt"/>
              </a:rPr>
              <a:t> </a:t>
            </a:r>
            <a:r>
              <a:rPr sz="6400" dirty="0">
                <a:latin typeface="+mn-lt"/>
              </a:rPr>
              <a:t>Project Profile</a:t>
            </a:r>
          </a:p>
        </p:txBody>
      </p:sp>
      <p:sp>
        <p:nvSpPr>
          <p:cNvPr id="384" name="Google Shape;525;p14"/>
          <p:cNvSpPr txBox="1">
            <a:spLocks noGrp="1"/>
          </p:cNvSpPr>
          <p:nvPr>
            <p:ph type="sldNum" sz="quarter" idx="2"/>
          </p:nvPr>
        </p:nvSpPr>
        <p:spPr>
          <a:xfrm>
            <a:off x="23423187" y="12584048"/>
            <a:ext cx="252847"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Helvetica"/>
                <a:ea typeface="Helvetica"/>
                <a:cs typeface="Helvetica"/>
                <a:sym typeface="Helvetica"/>
              </a:defRPr>
            </a:lvl1pPr>
          </a:lstStyle>
          <a:p>
            <a:fld id="{86CB4B4D-7CA3-9044-876B-883B54F8677D}" type="slidenum">
              <a:t>3</a:t>
            </a:fld>
            <a:endParaRPr dirty="0"/>
          </a:p>
        </p:txBody>
      </p:sp>
      <p:graphicFrame>
        <p:nvGraphicFramePr>
          <p:cNvPr id="382" name="Table"/>
          <p:cNvGraphicFramePr/>
          <p:nvPr>
            <p:extLst>
              <p:ext uri="{D42A27DB-BD31-4B8C-83A1-F6EECF244321}">
                <p14:modId xmlns:p14="http://schemas.microsoft.com/office/powerpoint/2010/main" val="1627740774"/>
              </p:ext>
            </p:extLst>
          </p:nvPr>
        </p:nvGraphicFramePr>
        <p:xfrm>
          <a:off x="4429760" y="4558316"/>
          <a:ext cx="14386560" cy="6901337"/>
        </p:xfrm>
        <a:graphic>
          <a:graphicData uri="http://schemas.openxmlformats.org/drawingml/2006/table">
            <a:tbl>
              <a:tblPr bandRow="1">
                <a:tableStyleId>{4C3C2611-4C71-4FC5-86AE-919BDF0F9419}</a:tableStyleId>
              </a:tblPr>
              <a:tblGrid>
                <a:gridCol w="6989830">
                  <a:extLst>
                    <a:ext uri="{9D8B030D-6E8A-4147-A177-3AD203B41FA5}">
                      <a16:colId xmlns:a16="http://schemas.microsoft.com/office/drawing/2014/main" val="20000"/>
                    </a:ext>
                  </a:extLst>
                </a:gridCol>
                <a:gridCol w="7396730">
                  <a:extLst>
                    <a:ext uri="{9D8B030D-6E8A-4147-A177-3AD203B41FA5}">
                      <a16:colId xmlns:a16="http://schemas.microsoft.com/office/drawing/2014/main" val="20001"/>
                    </a:ext>
                  </a:extLst>
                </a:gridCol>
              </a:tblGrid>
              <a:tr h="1758302">
                <a:tc>
                  <a:txBody>
                    <a:bodyPr/>
                    <a:lstStyle/>
                    <a:p>
                      <a:pPr algn="l" defTabSz="457200">
                        <a:defRPr sz="1800"/>
                      </a:pPr>
                      <a:r>
                        <a:rPr lang="en-IN" sz="4000" dirty="0">
                          <a:latin typeface="+mn-lt"/>
                        </a:rPr>
                        <a:t>Project Title</a:t>
                      </a:r>
                    </a:p>
                  </a:txBody>
                  <a:tcPr marL="50800" marR="50800" marT="50800" marB="50800" anchor="ctr" horzOverflow="overflow">
                    <a:lnL w="25400">
                      <a:solidFill>
                        <a:schemeClr val="accent4">
                          <a:hueOff val="-1081314"/>
                          <a:satOff val="4338"/>
                          <a:lumOff val="-8931"/>
                        </a:schemeClr>
                      </a:solidFill>
                      <a:miter lim="400000"/>
                    </a:lnL>
                    <a:lnR w="50800">
                      <a:solidFill>
                        <a:schemeClr val="accent4">
                          <a:hueOff val="-1081314"/>
                          <a:satOff val="4338"/>
                          <a:lumOff val="-8931"/>
                        </a:schemeClr>
                      </a:solidFill>
                      <a:miter lim="400000"/>
                    </a:lnR>
                    <a:lnT w="254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tc>
                  <a:txBody>
                    <a:bodyPr/>
                    <a:lstStyle/>
                    <a:p>
                      <a:pPr algn="l" defTabSz="457200">
                        <a:defRPr sz="1800"/>
                      </a:pPr>
                      <a:r>
                        <a:rPr lang="en-IN" sz="4000" dirty="0">
                          <a:latin typeface="+mn-lt"/>
                        </a:rPr>
                        <a:t>Flex Jobs</a:t>
                      </a:r>
                    </a:p>
                  </a:txBody>
                  <a:tcPr marL="50800" marR="50800" marT="50800" marB="50800" anchor="ctr" horzOverflow="overflow">
                    <a:lnL w="50800">
                      <a:solidFill>
                        <a:schemeClr val="accent4">
                          <a:hueOff val="-1081314"/>
                          <a:satOff val="4338"/>
                          <a:lumOff val="-8931"/>
                        </a:schemeClr>
                      </a:solidFill>
                      <a:miter lim="400000"/>
                    </a:lnL>
                    <a:lnR w="25400">
                      <a:solidFill>
                        <a:schemeClr val="accent4">
                          <a:hueOff val="-1081314"/>
                          <a:satOff val="4338"/>
                          <a:lumOff val="-8931"/>
                        </a:schemeClr>
                      </a:solidFill>
                      <a:miter lim="400000"/>
                    </a:lnR>
                    <a:lnT w="254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extLst>
                  <a:ext uri="{0D108BD9-81ED-4DB2-BD59-A6C34878D82A}">
                    <a16:rowId xmlns:a16="http://schemas.microsoft.com/office/drawing/2014/main" val="10000"/>
                  </a:ext>
                </a:extLst>
              </a:tr>
              <a:tr h="1714345">
                <a:tc>
                  <a:txBody>
                    <a:bodyPr/>
                    <a:lstStyle/>
                    <a:p>
                      <a:pPr algn="l" defTabSz="457200">
                        <a:defRPr sz="1800"/>
                      </a:pPr>
                      <a:r>
                        <a:rPr lang="en-IN" sz="4000" dirty="0">
                          <a:latin typeface="+mn-lt"/>
                        </a:rPr>
                        <a:t>Project category</a:t>
                      </a:r>
                    </a:p>
                  </a:txBody>
                  <a:tcPr marL="50800" marR="50800" marT="50800" marB="50800" anchor="ctr" horzOverflow="overflow">
                    <a:lnL w="25400">
                      <a:solidFill>
                        <a:schemeClr val="accent4">
                          <a:hueOff val="-1081314"/>
                          <a:satOff val="4338"/>
                          <a:lumOff val="-8931"/>
                        </a:schemeClr>
                      </a:solidFill>
                      <a:miter lim="400000"/>
                    </a:lnL>
                    <a:lnR w="508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solidFill>
                      <a:srgbClr val="EFEFEF"/>
                    </a:solidFill>
                  </a:tcPr>
                </a:tc>
                <a:tc>
                  <a:txBody>
                    <a:bodyPr/>
                    <a:lstStyle/>
                    <a:p>
                      <a:pPr algn="l" defTabSz="457200">
                        <a:defRPr sz="1800"/>
                      </a:pPr>
                      <a:r>
                        <a:rPr lang="en-IN" sz="4000" dirty="0">
                          <a:latin typeface="+mn-lt"/>
                        </a:rPr>
                        <a:t>Web Development</a:t>
                      </a:r>
                    </a:p>
                  </a:txBody>
                  <a:tcPr marL="50800" marR="50800" marT="50800" marB="50800" anchor="ctr" horzOverflow="overflow">
                    <a:lnL w="50800">
                      <a:solidFill>
                        <a:schemeClr val="accent4">
                          <a:hueOff val="-1081314"/>
                          <a:satOff val="4338"/>
                          <a:lumOff val="-8931"/>
                        </a:schemeClr>
                      </a:solidFill>
                      <a:miter lim="400000"/>
                    </a:lnL>
                    <a:lnR w="254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solidFill>
                      <a:srgbClr val="EFEFEF"/>
                    </a:solidFill>
                  </a:tcPr>
                </a:tc>
                <a:extLst>
                  <a:ext uri="{0D108BD9-81ED-4DB2-BD59-A6C34878D82A}">
                    <a16:rowId xmlns:a16="http://schemas.microsoft.com/office/drawing/2014/main" val="10001"/>
                  </a:ext>
                </a:extLst>
              </a:tr>
              <a:tr h="1714345">
                <a:tc>
                  <a:txBody>
                    <a:bodyPr/>
                    <a:lstStyle/>
                    <a:p>
                      <a:pPr algn="l" defTabSz="457200">
                        <a:defRPr sz="1800"/>
                      </a:pPr>
                      <a:r>
                        <a:rPr lang="en-IN" sz="4000" dirty="0">
                          <a:latin typeface="+mn-lt"/>
                        </a:rPr>
                        <a:t>Front-Hand</a:t>
                      </a:r>
                    </a:p>
                  </a:txBody>
                  <a:tcPr marL="50800" marR="50800" marT="50800" marB="50800" anchor="ctr" horzOverflow="overflow">
                    <a:lnL w="25400">
                      <a:solidFill>
                        <a:schemeClr val="accent4">
                          <a:hueOff val="-1081314"/>
                          <a:satOff val="4338"/>
                          <a:lumOff val="-8931"/>
                        </a:schemeClr>
                      </a:solidFill>
                      <a:miter lim="400000"/>
                    </a:lnL>
                    <a:lnR w="50800" cap="flat" cmpd="sng" algn="ctr">
                      <a:solidFill>
                        <a:schemeClr val="accent4">
                          <a:hueOff val="-1081314"/>
                          <a:satOff val="4338"/>
                          <a:lumOff val="-8931"/>
                        </a:schemeClr>
                      </a:solidFill>
                      <a:prstDash val="solid"/>
                      <a:miter lim="400000"/>
                      <a:headEnd type="none" w="med" len="med"/>
                      <a:tailEnd type="none" w="med" len="med"/>
                    </a:lnR>
                    <a:lnT w="50800" cap="flat" cmpd="sng" algn="ctr">
                      <a:solidFill>
                        <a:schemeClr val="accent4">
                          <a:hueOff val="-1081314"/>
                          <a:satOff val="4338"/>
                          <a:lumOff val="-8931"/>
                        </a:schemeClr>
                      </a:solidFill>
                      <a:prstDash val="solid"/>
                      <a:miter lim="400000"/>
                      <a:headEnd type="none" w="med" len="med"/>
                      <a:tailEnd type="none" w="med" len="med"/>
                    </a:lnT>
                    <a:lnB w="50800">
                      <a:solidFill>
                        <a:schemeClr val="accent4">
                          <a:hueOff val="-1081314"/>
                          <a:satOff val="4338"/>
                          <a:lumOff val="-8931"/>
                        </a:schemeClr>
                      </a:solidFill>
                      <a:miter lim="400000"/>
                    </a:lnB>
                    <a:solidFill>
                      <a:srgbClr val="EFEFEF"/>
                    </a:solidFill>
                  </a:tcPr>
                </a:tc>
                <a:tc>
                  <a:txBody>
                    <a:bodyPr/>
                    <a:lstStyle/>
                    <a:p>
                      <a:pPr algn="l" defTabSz="457200">
                        <a:defRPr sz="1800"/>
                      </a:pPr>
                      <a:r>
                        <a:rPr lang="en-IN" sz="4000" dirty="0">
                          <a:latin typeface="+mn-lt"/>
                        </a:rPr>
                        <a:t>HTML, CSS, JAVASCRIPT</a:t>
                      </a:r>
                    </a:p>
                  </a:txBody>
                  <a:tcPr marL="50800" marR="50800" marT="50800" marB="50800" anchor="ctr" horzOverflow="overflow">
                    <a:lnL w="50800" cap="flat" cmpd="sng" algn="ctr">
                      <a:solidFill>
                        <a:schemeClr val="accent4">
                          <a:hueOff val="-1081314"/>
                          <a:satOff val="4338"/>
                          <a:lumOff val="-8931"/>
                        </a:schemeClr>
                      </a:solidFill>
                      <a:prstDash val="solid"/>
                      <a:miter lim="400000"/>
                      <a:headEnd type="none" w="med" len="med"/>
                      <a:tailEnd type="none" w="med" len="med"/>
                    </a:lnL>
                    <a:lnR w="25400">
                      <a:solidFill>
                        <a:schemeClr val="accent4">
                          <a:hueOff val="-1081314"/>
                          <a:satOff val="4338"/>
                          <a:lumOff val="-8931"/>
                        </a:schemeClr>
                      </a:solidFill>
                      <a:miter lim="400000"/>
                    </a:lnR>
                    <a:lnT w="50800" cap="flat" cmpd="sng" algn="ctr">
                      <a:solidFill>
                        <a:schemeClr val="accent4">
                          <a:hueOff val="-1081314"/>
                          <a:satOff val="4338"/>
                          <a:lumOff val="-8931"/>
                        </a:schemeClr>
                      </a:solidFill>
                      <a:prstDash val="solid"/>
                      <a:miter lim="400000"/>
                      <a:headEnd type="none" w="med" len="med"/>
                      <a:tailEnd type="none" w="med" len="med"/>
                    </a:lnT>
                    <a:lnB w="50800">
                      <a:solidFill>
                        <a:schemeClr val="accent4">
                          <a:hueOff val="-1081314"/>
                          <a:satOff val="4338"/>
                          <a:lumOff val="-8931"/>
                        </a:schemeClr>
                      </a:solidFill>
                      <a:miter lim="400000"/>
                    </a:lnB>
                    <a:solidFill>
                      <a:srgbClr val="EFEFEF"/>
                    </a:solidFill>
                  </a:tcPr>
                </a:tc>
                <a:extLst>
                  <a:ext uri="{0D108BD9-81ED-4DB2-BD59-A6C34878D82A}">
                    <a16:rowId xmlns:a16="http://schemas.microsoft.com/office/drawing/2014/main" val="10003"/>
                  </a:ext>
                </a:extLst>
              </a:tr>
              <a:tr h="1714345">
                <a:tc>
                  <a:txBody>
                    <a:bodyPr/>
                    <a:lstStyle/>
                    <a:p>
                      <a:pPr algn="l" defTabSz="457200">
                        <a:defRPr sz="1800"/>
                      </a:pPr>
                      <a:r>
                        <a:rPr lang="en-IN" sz="4000" dirty="0">
                          <a:latin typeface="+mn-lt"/>
                        </a:rPr>
                        <a:t>Backhand</a:t>
                      </a:r>
                    </a:p>
                  </a:txBody>
                  <a:tcPr marL="50800" marR="50800" marT="50800" marB="50800" anchor="ctr" horzOverflow="overflow">
                    <a:lnL w="25400">
                      <a:solidFill>
                        <a:schemeClr val="accent4">
                          <a:hueOff val="-1081314"/>
                          <a:satOff val="4338"/>
                          <a:lumOff val="-8931"/>
                        </a:schemeClr>
                      </a:solidFill>
                      <a:miter lim="400000"/>
                    </a:lnL>
                    <a:lnR w="508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tc>
                  <a:txBody>
                    <a:bodyPr/>
                    <a:lstStyle/>
                    <a:p>
                      <a:pPr algn="l" defTabSz="457200">
                        <a:defRPr sz="1800"/>
                      </a:pPr>
                      <a:r>
                        <a:rPr lang="en-IN" sz="4000" dirty="0">
                          <a:latin typeface="+mn-lt"/>
                        </a:rPr>
                        <a:t>PHP</a:t>
                      </a:r>
                    </a:p>
                  </a:txBody>
                  <a:tcPr marL="50800" marR="50800" marT="50800" marB="50800" anchor="ctr" horzOverflow="overflow">
                    <a:lnL w="50800">
                      <a:solidFill>
                        <a:schemeClr val="accent4">
                          <a:hueOff val="-1081314"/>
                          <a:satOff val="4338"/>
                          <a:lumOff val="-8931"/>
                        </a:schemeClr>
                      </a:solidFill>
                      <a:miter lim="400000"/>
                    </a:lnL>
                    <a:lnR w="254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extLst>
                  <a:ext uri="{0D108BD9-81ED-4DB2-BD59-A6C34878D82A}">
                    <a16:rowId xmlns:a16="http://schemas.microsoft.com/office/drawing/2014/main" val="10004"/>
                  </a:ext>
                </a:extLst>
              </a:tr>
            </a:tbl>
          </a:graphicData>
        </a:graphic>
      </p:graphicFrame>
      <p:sp>
        <p:nvSpPr>
          <p:cNvPr id="383" name="Text"/>
          <p:cNvSpPr txBox="1"/>
          <p:nvPr/>
        </p:nvSpPr>
        <p:spPr>
          <a:xfrm>
            <a:off x="8070850" y="3251200"/>
            <a:ext cx="127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2. Objective of project"/>
          <p:cNvSpPr txBox="1"/>
          <p:nvPr/>
        </p:nvSpPr>
        <p:spPr>
          <a:xfrm>
            <a:off x="2032000" y="1966554"/>
            <a:ext cx="8981440" cy="1102866"/>
          </a:xfrm>
          <a:prstGeom prst="rect">
            <a:avLst/>
          </a:prstGeom>
          <a:solidFill>
            <a:schemeClr val="accent4">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sz="6400" dirty="0"/>
              <a:t>2. Objective of project</a:t>
            </a:r>
          </a:p>
        </p:txBody>
      </p:sp>
      <p:sp>
        <p:nvSpPr>
          <p:cNvPr id="387" name="The main objective for the FlexJob system for the online job seeker are:…"/>
          <p:cNvSpPr txBox="1"/>
          <p:nvPr/>
        </p:nvSpPr>
        <p:spPr>
          <a:xfrm>
            <a:off x="2233949" y="3638463"/>
            <a:ext cx="17100532" cy="8715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457200">
              <a:lnSpc>
                <a:spcPct val="150000"/>
              </a:lnSpc>
              <a:defRPr sz="2800" b="0"/>
            </a:pPr>
            <a:r>
              <a:rPr sz="4400" dirty="0">
                <a:solidFill>
                  <a:schemeClr val="tx1"/>
                </a:solidFill>
              </a:rPr>
              <a:t>The main objective for the Flex Job system for the online job seeker are:</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rPr>
              <a:t>To give the company information about the job and task.</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rPr>
              <a:t>High rating profile can get more jobs.</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rPr>
              <a:t>All </a:t>
            </a:r>
            <a:r>
              <a:rPr lang="en-US" sz="4400" dirty="0"/>
              <a:t>users</a:t>
            </a:r>
            <a:r>
              <a:rPr sz="4400" dirty="0">
                <a:solidFill>
                  <a:schemeClr val="tx1"/>
                </a:solidFill>
              </a:rPr>
              <a:t> can view the all type of jobs.</a:t>
            </a:r>
          </a:p>
          <a:p>
            <a:pPr marL="482600" indent="-457200" algn="just" defTabSz="457200">
              <a:lnSpc>
                <a:spcPct val="120000"/>
              </a:lnSpc>
              <a:buClr>
                <a:srgbClr val="000000"/>
              </a:buClr>
              <a:buSzPct val="115000"/>
              <a:buFont typeface="Helvetica Neue"/>
              <a:buAutoNum type="arabicPeriod"/>
              <a:defRPr sz="2800" b="0"/>
            </a:pPr>
            <a:r>
              <a:rPr sz="4400" dirty="0">
                <a:solidFill>
                  <a:schemeClr val="tx1"/>
                </a:solidFill>
              </a:rPr>
              <a:t>The site must be easy and flexible to use Navigate must be smoother and</a:t>
            </a:r>
            <a:r>
              <a:rPr lang="en-IN" sz="4400" dirty="0">
                <a:solidFill>
                  <a:schemeClr val="tx1"/>
                </a:solidFill>
              </a:rPr>
              <a:t> </a:t>
            </a:r>
            <a:r>
              <a:rPr sz="4400" dirty="0">
                <a:solidFill>
                  <a:schemeClr val="tx1"/>
                </a:solidFill>
              </a:rPr>
              <a:t>company be able to understand the links.</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rPr>
              <a:t>To attract the company by showing your skill the extreme feature, services and hence achieve company satisfaction.</a:t>
            </a:r>
          </a:p>
        </p:txBody>
      </p:sp>
      <p:sp>
        <p:nvSpPr>
          <p:cNvPr id="388" name="Slide Number"/>
          <p:cNvSpPr txBox="1">
            <a:spLocks noGrp="1"/>
          </p:cNvSpPr>
          <p:nvPr>
            <p:ph type="sldNum" sz="quarter" idx="2"/>
          </p:nvPr>
        </p:nvSpPr>
        <p:spPr>
          <a:xfrm>
            <a:off x="23423186" y="12584051"/>
            <a:ext cx="252848"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4</a:t>
            </a:fld>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3. Project category"/>
          <p:cNvSpPr txBox="1"/>
          <p:nvPr/>
        </p:nvSpPr>
        <p:spPr>
          <a:xfrm>
            <a:off x="2584449" y="2090167"/>
            <a:ext cx="8550911" cy="11028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sz="6400" dirty="0"/>
              <a:t>3. Project category</a:t>
            </a:r>
          </a:p>
        </p:txBody>
      </p:sp>
      <p:sp>
        <p:nvSpPr>
          <p:cNvPr id="391" name="The FlexJob project category is Web Development (website).…"/>
          <p:cNvSpPr txBox="1"/>
          <p:nvPr/>
        </p:nvSpPr>
        <p:spPr>
          <a:xfrm>
            <a:off x="2229643" y="3822953"/>
            <a:ext cx="19924713" cy="8099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lnSpc>
                <a:spcPct val="150000"/>
              </a:lnSpc>
              <a:defRPr b="0"/>
            </a:pPr>
            <a:r>
              <a:rPr sz="4400" dirty="0">
                <a:solidFill>
                  <a:schemeClr val="tx1"/>
                </a:solidFill>
              </a:rPr>
              <a:t>The </a:t>
            </a:r>
            <a:r>
              <a:rPr lang="en-IN" sz="4400" dirty="0">
                <a:solidFill>
                  <a:schemeClr val="tx1"/>
                </a:solidFill>
              </a:rPr>
              <a:t>Flex Job</a:t>
            </a:r>
            <a:r>
              <a:rPr sz="4400" dirty="0">
                <a:solidFill>
                  <a:schemeClr val="tx1"/>
                </a:solidFill>
              </a:rPr>
              <a:t> project category is Web Development (website).</a:t>
            </a:r>
            <a:endParaRPr lang="en-IN" sz="4400" dirty="0">
              <a:solidFill>
                <a:schemeClr val="tx1"/>
              </a:solidFill>
            </a:endParaRPr>
          </a:p>
          <a:p>
            <a:pPr algn="just" defTabSz="457200">
              <a:lnSpc>
                <a:spcPct val="150000"/>
              </a:lnSpc>
              <a:defRPr b="0"/>
            </a:pPr>
            <a:endParaRPr sz="4400" dirty="0">
              <a:solidFill>
                <a:schemeClr val="tx1"/>
              </a:solidFill>
            </a:endParaRPr>
          </a:p>
          <a:p>
            <a:pPr marL="228600" indent="-228600" algn="just" defTabSz="457200">
              <a:lnSpc>
                <a:spcPct val="150000"/>
              </a:lnSpc>
              <a:buSzPct val="117000"/>
              <a:buChar char="•"/>
              <a:defRPr b="0"/>
            </a:pPr>
            <a:r>
              <a:rPr sz="4400" dirty="0">
                <a:solidFill>
                  <a:schemeClr val="tx1"/>
                </a:solidFill>
              </a:rPr>
              <a:t>The project entitled “Online Job website” the main aim of project is to provide jobs and company information that provided by others. The main theme is to provide jobs.</a:t>
            </a:r>
          </a:p>
          <a:p>
            <a:pPr marL="228600" indent="-228600" algn="just" defTabSz="457200">
              <a:lnSpc>
                <a:spcPct val="150000"/>
              </a:lnSpc>
              <a:buSzPct val="117000"/>
              <a:buChar char="•"/>
              <a:defRPr b="0"/>
            </a:pPr>
            <a:r>
              <a:rPr sz="4400" dirty="0">
                <a:solidFill>
                  <a:schemeClr val="tx1"/>
                </a:solidFill>
              </a:rPr>
              <a:t>The process of post a jobs is little because we are allowing a</a:t>
            </a:r>
            <a:r>
              <a:rPr lang="en-US" sz="4400" dirty="0">
                <a:solidFill>
                  <a:schemeClr val="tx1"/>
                </a:solidFill>
              </a:rPr>
              <a:t>n</a:t>
            </a:r>
            <a:r>
              <a:rPr sz="4400" dirty="0">
                <a:solidFill>
                  <a:schemeClr val="tx1"/>
                </a:solidFill>
              </a:rPr>
              <a:t> </a:t>
            </a:r>
            <a:r>
              <a:rPr lang="en-US" sz="4400" dirty="0"/>
              <a:t>user</a:t>
            </a:r>
            <a:r>
              <a:rPr sz="4400" dirty="0">
                <a:solidFill>
                  <a:schemeClr val="tx1"/>
                </a:solidFill>
              </a:rPr>
              <a:t> to post their jobs related information and their work experience. Now you have to select the category of Jobs, pricing and remote work.</a:t>
            </a:r>
          </a:p>
        </p:txBody>
      </p:sp>
      <p:sp>
        <p:nvSpPr>
          <p:cNvPr id="392" name="Slide Number"/>
          <p:cNvSpPr txBox="1">
            <a:spLocks noGrp="1"/>
          </p:cNvSpPr>
          <p:nvPr>
            <p:ph type="sldNum" sz="quarter" idx="2"/>
          </p:nvPr>
        </p:nvSpPr>
        <p:spPr>
          <a:xfrm>
            <a:off x="23423187" y="12584052"/>
            <a:ext cx="252847"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5</a:t>
            </a:fld>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4. Environment Description"/>
          <p:cNvSpPr txBox="1"/>
          <p:nvPr/>
        </p:nvSpPr>
        <p:spPr>
          <a:xfrm>
            <a:off x="1930400" y="2128267"/>
            <a:ext cx="11028784" cy="1102866"/>
          </a:xfrm>
          <a:prstGeom prst="rect">
            <a:avLst/>
          </a:prstGeom>
          <a:solidFill>
            <a:schemeClr val="accent2">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sz="6400" dirty="0">
                <a:solidFill>
                  <a:schemeClr val="tx1"/>
                </a:solidFill>
              </a:rPr>
              <a:t>4. Environment Description</a:t>
            </a:r>
          </a:p>
        </p:txBody>
      </p:sp>
      <p:graphicFrame>
        <p:nvGraphicFramePr>
          <p:cNvPr id="395" name="Table"/>
          <p:cNvGraphicFramePr/>
          <p:nvPr>
            <p:extLst>
              <p:ext uri="{D42A27DB-BD31-4B8C-83A1-F6EECF244321}">
                <p14:modId xmlns:p14="http://schemas.microsoft.com/office/powerpoint/2010/main" val="2713332412"/>
              </p:ext>
            </p:extLst>
          </p:nvPr>
        </p:nvGraphicFramePr>
        <p:xfrm>
          <a:off x="1930400" y="4495800"/>
          <a:ext cx="10261600" cy="5361246"/>
        </p:xfrm>
        <a:graphic>
          <a:graphicData uri="http://schemas.openxmlformats.org/drawingml/2006/table">
            <a:tbl>
              <a:tblPr bandRow="1">
                <a:tableStyleId>{4C3C2611-4C71-4FC5-86AE-919BDF0F9419}</a:tableStyleId>
              </a:tblPr>
              <a:tblGrid>
                <a:gridCol w="4053439">
                  <a:extLst>
                    <a:ext uri="{9D8B030D-6E8A-4147-A177-3AD203B41FA5}">
                      <a16:colId xmlns:a16="http://schemas.microsoft.com/office/drawing/2014/main" val="20000"/>
                    </a:ext>
                  </a:extLst>
                </a:gridCol>
                <a:gridCol w="6208161">
                  <a:extLst>
                    <a:ext uri="{9D8B030D-6E8A-4147-A177-3AD203B41FA5}">
                      <a16:colId xmlns:a16="http://schemas.microsoft.com/office/drawing/2014/main" val="20001"/>
                    </a:ext>
                  </a:extLst>
                </a:gridCol>
              </a:tblGrid>
              <a:tr h="912552">
                <a:tc gridSpan="2">
                  <a:txBody>
                    <a:bodyPr/>
                    <a:lstStyle/>
                    <a:p>
                      <a:pPr algn="l" defTabSz="457200">
                        <a:defRPr sz="1800"/>
                      </a:pPr>
                      <a:r>
                        <a:rPr sz="4000" b="1" dirty="0">
                          <a:solidFill>
                            <a:schemeClr val="accent1">
                              <a:lumOff val="-13575"/>
                            </a:schemeClr>
                          </a:solidFill>
                          <a:latin typeface="+mn-lt"/>
                        </a:rPr>
                        <a:t>HARDWARE REQUIREMENTS:</a:t>
                      </a:r>
                    </a:p>
                  </a:txBody>
                  <a:tcPr marL="50800" marR="50800" marT="50800" marB="50800" anchor="ctr" horzOverflow="overflow"/>
                </a:tc>
                <a:tc hMerge="1">
                  <a:txBody>
                    <a:bodyPr/>
                    <a:lstStyle/>
                    <a:p>
                      <a:endParaRPr lang="en-US"/>
                    </a:p>
                  </a:txBody>
                  <a:tcPr/>
                </a:tc>
                <a:extLst>
                  <a:ext uri="{0D108BD9-81ED-4DB2-BD59-A6C34878D82A}">
                    <a16:rowId xmlns:a16="http://schemas.microsoft.com/office/drawing/2014/main" val="10000"/>
                  </a:ext>
                </a:extLst>
              </a:tr>
              <a:tr h="912552">
                <a:tc>
                  <a:txBody>
                    <a:bodyPr/>
                    <a:lstStyle/>
                    <a:p>
                      <a:pPr algn="l" defTabSz="457200">
                        <a:defRPr sz="1800"/>
                      </a:pPr>
                      <a:r>
                        <a:rPr sz="4000" dirty="0">
                          <a:latin typeface="+mn-lt"/>
                        </a:rPr>
                        <a:t>Processor:</a:t>
                      </a:r>
                    </a:p>
                  </a:txBody>
                  <a:tcPr marL="50800" marR="50800" marT="50800" marB="50800" anchor="ctr" horzOverflow="overflow"/>
                </a:tc>
                <a:tc>
                  <a:txBody>
                    <a:bodyPr/>
                    <a:lstStyle/>
                    <a:p>
                      <a:pPr algn="l" defTabSz="457200">
                        <a:defRPr sz="1800"/>
                      </a:pPr>
                      <a:r>
                        <a:rPr sz="4000" dirty="0">
                          <a:latin typeface="+mn-lt"/>
                        </a:rPr>
                        <a:t>I5 5th generation</a:t>
                      </a:r>
                    </a:p>
                  </a:txBody>
                  <a:tcPr marL="50800" marR="50800" marT="50800" marB="50800" anchor="ctr" horzOverflow="overflow"/>
                </a:tc>
                <a:extLst>
                  <a:ext uri="{0D108BD9-81ED-4DB2-BD59-A6C34878D82A}">
                    <a16:rowId xmlns:a16="http://schemas.microsoft.com/office/drawing/2014/main" val="10001"/>
                  </a:ext>
                </a:extLst>
              </a:tr>
              <a:tr h="855519">
                <a:tc>
                  <a:txBody>
                    <a:bodyPr/>
                    <a:lstStyle/>
                    <a:p>
                      <a:pPr algn="l" defTabSz="457200">
                        <a:defRPr sz="1800"/>
                      </a:pPr>
                      <a:r>
                        <a:rPr sz="4000" dirty="0">
                          <a:latin typeface="+mn-lt"/>
                        </a:rPr>
                        <a:t>RAM:</a:t>
                      </a:r>
                    </a:p>
                  </a:txBody>
                  <a:tcPr marL="50800" marR="50800" marT="50800" marB="50800" anchor="ctr" horzOverflow="overflow"/>
                </a:tc>
                <a:tc>
                  <a:txBody>
                    <a:bodyPr/>
                    <a:lstStyle/>
                    <a:p>
                      <a:pPr algn="l" defTabSz="457200">
                        <a:defRPr sz="1800"/>
                      </a:pPr>
                      <a:r>
                        <a:rPr sz="4000" dirty="0">
                          <a:latin typeface="+mn-lt"/>
                        </a:rPr>
                        <a:t>8gb</a:t>
                      </a:r>
                    </a:p>
                  </a:txBody>
                  <a:tcPr marL="50800" marR="50800" marT="50800" marB="50800" anchor="ctr" horzOverflow="overflow"/>
                </a:tc>
                <a:extLst>
                  <a:ext uri="{0D108BD9-81ED-4DB2-BD59-A6C34878D82A}">
                    <a16:rowId xmlns:a16="http://schemas.microsoft.com/office/drawing/2014/main" val="10002"/>
                  </a:ext>
                </a:extLst>
              </a:tr>
              <a:tr h="912552">
                <a:tc>
                  <a:txBody>
                    <a:bodyPr/>
                    <a:lstStyle/>
                    <a:p>
                      <a:pPr algn="l" defTabSz="457200">
                        <a:defRPr sz="1800"/>
                      </a:pPr>
                      <a:r>
                        <a:rPr sz="4000" dirty="0">
                          <a:latin typeface="+mn-lt"/>
                        </a:rPr>
                        <a:t>SSD:</a:t>
                      </a:r>
                    </a:p>
                  </a:txBody>
                  <a:tcPr marL="50800" marR="50800" marT="50800" marB="50800" anchor="ctr" horzOverflow="overflow"/>
                </a:tc>
                <a:tc>
                  <a:txBody>
                    <a:bodyPr/>
                    <a:lstStyle/>
                    <a:p>
                      <a:pPr algn="l" defTabSz="457200">
                        <a:defRPr sz="1800"/>
                      </a:pPr>
                      <a:r>
                        <a:rPr sz="4000" dirty="0">
                          <a:latin typeface="+mn-lt"/>
                        </a:rPr>
                        <a:t>128gb</a:t>
                      </a:r>
                    </a:p>
                  </a:txBody>
                  <a:tcPr marL="50800" marR="50800" marT="50800" marB="50800" anchor="ctr" horzOverflow="overflow"/>
                </a:tc>
                <a:extLst>
                  <a:ext uri="{0D108BD9-81ED-4DB2-BD59-A6C34878D82A}">
                    <a16:rowId xmlns:a16="http://schemas.microsoft.com/office/drawing/2014/main" val="10003"/>
                  </a:ext>
                </a:extLst>
              </a:tr>
              <a:tr h="912552">
                <a:tc>
                  <a:txBody>
                    <a:bodyPr/>
                    <a:lstStyle/>
                    <a:p>
                      <a:pPr algn="l" defTabSz="457200">
                        <a:defRPr sz="1800"/>
                      </a:pPr>
                      <a:r>
                        <a:rPr sz="4000" dirty="0">
                          <a:latin typeface="+mn-lt"/>
                        </a:rPr>
                        <a:t>Input Device:</a:t>
                      </a:r>
                    </a:p>
                  </a:txBody>
                  <a:tcPr marL="50800" marR="50800" marT="50800" marB="50800" anchor="ctr" horzOverflow="overflow"/>
                </a:tc>
                <a:tc>
                  <a:txBody>
                    <a:bodyPr/>
                    <a:lstStyle/>
                    <a:p>
                      <a:pPr algn="l" defTabSz="457200">
                        <a:defRPr sz="1800"/>
                      </a:pPr>
                      <a:r>
                        <a:rPr sz="4000" dirty="0">
                          <a:latin typeface="+mn-lt"/>
                        </a:rPr>
                        <a:t>Keyboard, Mouse</a:t>
                      </a:r>
                    </a:p>
                  </a:txBody>
                  <a:tcPr marL="50800" marR="50800" marT="50800" marB="50800" anchor="ctr" horzOverflow="overflow"/>
                </a:tc>
                <a:extLst>
                  <a:ext uri="{0D108BD9-81ED-4DB2-BD59-A6C34878D82A}">
                    <a16:rowId xmlns:a16="http://schemas.microsoft.com/office/drawing/2014/main" val="10004"/>
                  </a:ext>
                </a:extLst>
              </a:tr>
              <a:tr h="855519">
                <a:tc>
                  <a:txBody>
                    <a:bodyPr/>
                    <a:lstStyle/>
                    <a:p>
                      <a:pPr algn="l" defTabSz="457200">
                        <a:defRPr sz="1800"/>
                      </a:pPr>
                      <a:r>
                        <a:rPr sz="4000" dirty="0">
                          <a:latin typeface="+mn-lt"/>
                        </a:rPr>
                        <a:t>Output Device:</a:t>
                      </a:r>
                    </a:p>
                  </a:txBody>
                  <a:tcPr marL="50800" marR="50800" marT="50800" marB="50800" anchor="ctr" horzOverflow="overflow"/>
                </a:tc>
                <a:tc>
                  <a:txBody>
                    <a:bodyPr/>
                    <a:lstStyle/>
                    <a:p>
                      <a:pPr algn="l" defTabSz="457200">
                        <a:defRPr sz="1800"/>
                      </a:pPr>
                      <a:r>
                        <a:rPr lang="en-IN" sz="4000" dirty="0">
                          <a:latin typeface="+mn-lt"/>
                        </a:rPr>
                        <a:t>Monitor</a:t>
                      </a:r>
                      <a:endParaRPr sz="4000" dirty="0">
                        <a:latin typeface="+mn-lt"/>
                      </a:endParaRP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396" name="Text"/>
          <p:cNvSpPr txBox="1"/>
          <p:nvPr/>
        </p:nvSpPr>
        <p:spPr>
          <a:xfrm>
            <a:off x="2914650" y="3860800"/>
            <a:ext cx="127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p:txBody>
      </p:sp>
      <p:graphicFrame>
        <p:nvGraphicFramePr>
          <p:cNvPr id="397" name="Table"/>
          <p:cNvGraphicFramePr/>
          <p:nvPr>
            <p:extLst>
              <p:ext uri="{D42A27DB-BD31-4B8C-83A1-F6EECF244321}">
                <p14:modId xmlns:p14="http://schemas.microsoft.com/office/powerpoint/2010/main" val="117679192"/>
              </p:ext>
            </p:extLst>
          </p:nvPr>
        </p:nvGraphicFramePr>
        <p:xfrm>
          <a:off x="12959184" y="4495801"/>
          <a:ext cx="10261600" cy="5115541"/>
        </p:xfrm>
        <a:graphic>
          <a:graphicData uri="http://schemas.openxmlformats.org/drawingml/2006/table">
            <a:tbl>
              <a:tblPr bandRow="1">
                <a:tableStyleId>{4C3C2611-4C71-4FC5-86AE-919BDF0F9419}</a:tableStyleId>
              </a:tblPr>
              <a:tblGrid>
                <a:gridCol w="4117440">
                  <a:extLst>
                    <a:ext uri="{9D8B030D-6E8A-4147-A177-3AD203B41FA5}">
                      <a16:colId xmlns:a16="http://schemas.microsoft.com/office/drawing/2014/main" val="20000"/>
                    </a:ext>
                  </a:extLst>
                </a:gridCol>
                <a:gridCol w="6144160">
                  <a:extLst>
                    <a:ext uri="{9D8B030D-6E8A-4147-A177-3AD203B41FA5}">
                      <a16:colId xmlns:a16="http://schemas.microsoft.com/office/drawing/2014/main" val="20001"/>
                    </a:ext>
                  </a:extLst>
                </a:gridCol>
              </a:tblGrid>
              <a:tr h="1202708">
                <a:tc gridSpan="2">
                  <a:txBody>
                    <a:bodyPr/>
                    <a:lstStyle/>
                    <a:p>
                      <a:pPr algn="l" defTabSz="457200">
                        <a:defRPr sz="1800"/>
                      </a:pPr>
                      <a:r>
                        <a:rPr sz="4000" b="1" dirty="0">
                          <a:solidFill>
                            <a:schemeClr val="accent1">
                              <a:lumOff val="-13575"/>
                            </a:schemeClr>
                          </a:solidFill>
                          <a:latin typeface="+mn-lt"/>
                        </a:rPr>
                        <a:t>SOFTWARE REQUIREMENTS:</a:t>
                      </a:r>
                    </a:p>
                  </a:txBody>
                  <a:tcPr marL="50800" marR="50800" marT="50800" marB="50800" anchor="ctr" horzOverflow="overflow"/>
                </a:tc>
                <a:tc hMerge="1">
                  <a:txBody>
                    <a:bodyPr/>
                    <a:lstStyle/>
                    <a:p>
                      <a:endParaRPr lang="en-US"/>
                    </a:p>
                  </a:txBody>
                  <a:tcPr/>
                </a:tc>
                <a:extLst>
                  <a:ext uri="{0D108BD9-81ED-4DB2-BD59-A6C34878D82A}">
                    <a16:rowId xmlns:a16="http://schemas.microsoft.com/office/drawing/2014/main" val="10000"/>
                  </a:ext>
                </a:extLst>
              </a:tr>
              <a:tr h="1202708">
                <a:tc>
                  <a:txBody>
                    <a:bodyPr/>
                    <a:lstStyle/>
                    <a:p>
                      <a:pPr algn="l" defTabSz="457200">
                        <a:defRPr sz="1800"/>
                      </a:pPr>
                      <a:r>
                        <a:rPr sz="4000" dirty="0">
                          <a:latin typeface="+mn-lt"/>
                        </a:rPr>
                        <a:t>Operating System:</a:t>
                      </a:r>
                    </a:p>
                  </a:txBody>
                  <a:tcPr marL="50800" marR="50800" marT="50800" marB="50800" horzOverflow="overflow"/>
                </a:tc>
                <a:tc>
                  <a:txBody>
                    <a:bodyPr/>
                    <a:lstStyle/>
                    <a:p>
                      <a:pPr algn="l" defTabSz="457200">
                        <a:defRPr sz="1800"/>
                      </a:pPr>
                      <a:r>
                        <a:rPr sz="4000" dirty="0">
                          <a:latin typeface="+mn-lt"/>
                        </a:rPr>
                        <a:t>Any</a:t>
                      </a:r>
                    </a:p>
                  </a:txBody>
                  <a:tcPr marL="50800" marR="50800" marT="50800" marB="50800" horzOverflow="overflow"/>
                </a:tc>
                <a:extLst>
                  <a:ext uri="{0D108BD9-81ED-4DB2-BD59-A6C34878D82A}">
                    <a16:rowId xmlns:a16="http://schemas.microsoft.com/office/drawing/2014/main" val="10001"/>
                  </a:ext>
                </a:extLst>
              </a:tr>
              <a:tr h="1127539">
                <a:tc>
                  <a:txBody>
                    <a:bodyPr/>
                    <a:lstStyle/>
                    <a:p>
                      <a:pPr algn="l" defTabSz="457200">
                        <a:defRPr sz="1800"/>
                      </a:pPr>
                      <a:r>
                        <a:rPr sz="4000" dirty="0">
                          <a:latin typeface="+mn-lt"/>
                        </a:rPr>
                        <a:t>Front end:</a:t>
                      </a:r>
                    </a:p>
                  </a:txBody>
                  <a:tcPr marL="50800" marR="50800" marT="50800" marB="50800" horzOverflow="overflow"/>
                </a:tc>
                <a:tc>
                  <a:txBody>
                    <a:bodyPr/>
                    <a:lstStyle/>
                    <a:p>
                      <a:pPr algn="l" defTabSz="457200">
                        <a:defRPr sz="1800"/>
                      </a:pPr>
                      <a:r>
                        <a:rPr sz="4000" dirty="0">
                          <a:latin typeface="+mn-lt"/>
                        </a:rPr>
                        <a:t>PHP, Java script</a:t>
                      </a:r>
                    </a:p>
                  </a:txBody>
                  <a:tcPr marL="50800" marR="50800" marT="50800" marB="50800" horzOverflow="overflow"/>
                </a:tc>
                <a:extLst>
                  <a:ext uri="{0D108BD9-81ED-4DB2-BD59-A6C34878D82A}">
                    <a16:rowId xmlns:a16="http://schemas.microsoft.com/office/drawing/2014/main" val="10002"/>
                  </a:ext>
                </a:extLst>
              </a:tr>
              <a:tr h="1464494">
                <a:tc>
                  <a:txBody>
                    <a:bodyPr/>
                    <a:lstStyle/>
                    <a:p>
                      <a:pPr algn="l" defTabSz="457200">
                        <a:defRPr sz="1800"/>
                      </a:pPr>
                      <a:r>
                        <a:rPr sz="4000" dirty="0">
                          <a:latin typeface="+mn-lt"/>
                        </a:rPr>
                        <a:t>Back end:</a:t>
                      </a:r>
                    </a:p>
                  </a:txBody>
                  <a:tcPr marL="50800" marR="50800" marT="50800" marB="50800" horzOverflow="overflow"/>
                </a:tc>
                <a:tc>
                  <a:txBody>
                    <a:bodyPr/>
                    <a:lstStyle/>
                    <a:p>
                      <a:pPr algn="l" defTabSz="457200">
                        <a:defRPr sz="1800"/>
                      </a:pPr>
                      <a:r>
                        <a:rPr lang="en-IN" sz="4000" dirty="0">
                          <a:latin typeface="+mn-lt"/>
                        </a:rPr>
                        <a:t>MySQL</a:t>
                      </a:r>
                      <a:r>
                        <a:rPr sz="4000" dirty="0">
                          <a:latin typeface="+mn-lt"/>
                        </a:rPr>
                        <a:t> 5.0, WAMP or XAMPP sever</a:t>
                      </a:r>
                    </a:p>
                  </a:txBody>
                  <a:tcPr marL="50800" marR="50800" marT="50800" marB="50800" horzOverflow="overflow"/>
                </a:tc>
                <a:extLst>
                  <a:ext uri="{0D108BD9-81ED-4DB2-BD59-A6C34878D82A}">
                    <a16:rowId xmlns:a16="http://schemas.microsoft.com/office/drawing/2014/main" val="10003"/>
                  </a:ext>
                </a:extLst>
              </a:tr>
            </a:tbl>
          </a:graphicData>
        </a:graphic>
      </p:graphicFrame>
      <p:sp>
        <p:nvSpPr>
          <p:cNvPr id="398" name="Text"/>
          <p:cNvSpPr txBox="1"/>
          <p:nvPr/>
        </p:nvSpPr>
        <p:spPr>
          <a:xfrm>
            <a:off x="6953250" y="9493250"/>
            <a:ext cx="127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p:txBody>
      </p:sp>
      <p:sp>
        <p:nvSpPr>
          <p:cNvPr id="399" name="Slide Number"/>
          <p:cNvSpPr txBox="1">
            <a:spLocks noGrp="1"/>
          </p:cNvSpPr>
          <p:nvPr>
            <p:ph type="sldNum" sz="quarter" idx="2"/>
          </p:nvPr>
        </p:nvSpPr>
        <p:spPr>
          <a:xfrm>
            <a:off x="23423186" y="12584051"/>
            <a:ext cx="252848"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6</a:t>
            </a:fld>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IN" dirty="0"/>
              <a:t>8</a:t>
            </a:r>
            <a:endParaRPr dirty="0"/>
          </a:p>
        </p:txBody>
      </p:sp>
      <p:pic>
        <p:nvPicPr>
          <p:cNvPr id="633" name="Image" descr="Image"/>
          <p:cNvPicPr>
            <a:picLocks noChangeAspect="1"/>
          </p:cNvPicPr>
          <p:nvPr/>
        </p:nvPicPr>
        <p:blipFill>
          <a:blip r:embed="rId2"/>
          <a:stretch>
            <a:fillRect/>
          </a:stretch>
        </p:blipFill>
        <p:spPr>
          <a:xfrm>
            <a:off x="8327931" y="1636368"/>
            <a:ext cx="10072036" cy="12079632"/>
          </a:xfrm>
          <a:prstGeom prst="rect">
            <a:avLst/>
          </a:prstGeom>
          <a:ln w="12700">
            <a:miter lim="400000"/>
          </a:ln>
        </p:spPr>
      </p:pic>
      <p:sp>
        <p:nvSpPr>
          <p:cNvPr id="634" name="2. Freelancer…"/>
          <p:cNvSpPr txBox="1"/>
          <p:nvPr/>
        </p:nvSpPr>
        <p:spPr>
          <a:xfrm>
            <a:off x="1344437" y="5655940"/>
            <a:ext cx="2984967" cy="1202060"/>
          </a:xfrm>
          <a:prstGeom prst="rect">
            <a:avLst/>
          </a:prstGeom>
          <a:solidFill>
            <a:schemeClr val="accent6">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lnSpc>
                <a:spcPct val="115000"/>
              </a:lnSpc>
              <a:spcBef>
                <a:spcPts val="1000"/>
              </a:spcBef>
              <a:tabLst>
                <a:tab pos="1270000" algn="l"/>
              </a:tabLst>
              <a:defRPr sz="2800" b="0"/>
            </a:pPr>
            <a:r>
              <a:rPr sz="6600" dirty="0">
                <a:solidFill>
                  <a:schemeClr val="tx1"/>
                </a:solidFill>
              </a:rPr>
              <a:t> </a:t>
            </a:r>
            <a:r>
              <a:rPr sz="6200" dirty="0">
                <a:solidFill>
                  <a:schemeClr val="tx1"/>
                </a:solidFill>
              </a:rPr>
              <a:t>Login</a:t>
            </a:r>
          </a:p>
        </p:txBody>
      </p:sp>
      <p:sp>
        <p:nvSpPr>
          <p:cNvPr id="2" name="TextBox 1">
            <a:extLst>
              <a:ext uri="{FF2B5EF4-FFF2-40B4-BE49-F238E27FC236}">
                <a16:creationId xmlns:a16="http://schemas.microsoft.com/office/drawing/2014/main" id="{7E973167-F312-4926-B5F6-D0655073B481}"/>
              </a:ext>
            </a:extLst>
          </p:cNvPr>
          <p:cNvSpPr txBox="1"/>
          <p:nvPr/>
        </p:nvSpPr>
        <p:spPr>
          <a:xfrm>
            <a:off x="1344437" y="559150"/>
            <a:ext cx="10811069" cy="1077218"/>
          </a:xfrm>
          <a:prstGeom prst="rect">
            <a:avLst/>
          </a:prstGeom>
          <a:solidFill>
            <a:schemeClr val="accent6">
              <a:lumMod val="60000"/>
              <a:lumOff val="40000"/>
            </a:schemeClr>
          </a:solidFill>
        </p:spPr>
        <p:txBody>
          <a:bodyPr wrap="square" rtlCol="0">
            <a:spAutoFit/>
          </a:bodyPr>
          <a:lstStyle/>
          <a:p>
            <a:r>
              <a:rPr lang="en-US" sz="6400" dirty="0"/>
              <a:t>6. </a:t>
            </a:r>
            <a:r>
              <a:rPr lang="en-IN" sz="6400" b="0" i="0" dirty="0">
                <a:solidFill>
                  <a:srgbClr val="222222"/>
                </a:solidFill>
                <a:effectLst/>
                <a:latin typeface="+mn-lt"/>
                <a:cs typeface="Helvetica" panose="020B0604020202020204" pitchFamily="34" charset="0"/>
              </a:rPr>
              <a:t>Implementation Screenshots </a:t>
            </a:r>
            <a:endParaRPr lang="en-IN" sz="6400" dirty="0">
              <a:latin typeface="+mn-lt"/>
              <a:cs typeface="Helvetica" panose="020B060402020202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B99-FAA2-45AB-AD84-ABA8D1686B47}"/>
              </a:ext>
            </a:extLst>
          </p:cNvPr>
          <p:cNvSpPr>
            <a:spLocks noGrp="1"/>
          </p:cNvSpPr>
          <p:nvPr>
            <p:ph type="title"/>
          </p:nvPr>
        </p:nvSpPr>
        <p:spPr>
          <a:xfrm>
            <a:off x="1386115" y="4785360"/>
            <a:ext cx="4643120" cy="2072640"/>
          </a:xfrm>
          <a:solidFill>
            <a:schemeClr val="accent6">
              <a:lumMod val="60000"/>
              <a:lumOff val="40000"/>
            </a:schemeClr>
          </a:solidFill>
        </p:spPr>
        <p:txBody>
          <a:bodyPr>
            <a:noAutofit/>
          </a:bodyPr>
          <a:lstStyle/>
          <a:p>
            <a:r>
              <a:rPr lang="en-IN" sz="6200" dirty="0">
                <a:latin typeface="+mn-lt"/>
              </a:rPr>
              <a:t>Profile Registration</a:t>
            </a:r>
          </a:p>
        </p:txBody>
      </p:sp>
      <p:pic>
        <p:nvPicPr>
          <p:cNvPr id="4" name="Picture 3">
            <a:extLst>
              <a:ext uri="{FF2B5EF4-FFF2-40B4-BE49-F238E27FC236}">
                <a16:creationId xmlns:a16="http://schemas.microsoft.com/office/drawing/2014/main" id="{E58E02BA-8C64-4EFA-A702-6BE49986D9AD}"/>
              </a:ext>
            </a:extLst>
          </p:cNvPr>
          <p:cNvPicPr>
            <a:picLocks noChangeAspect="1"/>
          </p:cNvPicPr>
          <p:nvPr/>
        </p:nvPicPr>
        <p:blipFill>
          <a:blip r:embed="rId2"/>
          <a:stretch>
            <a:fillRect/>
          </a:stretch>
        </p:blipFill>
        <p:spPr>
          <a:xfrm>
            <a:off x="8039100" y="373224"/>
            <a:ext cx="11752580" cy="13081520"/>
          </a:xfrm>
          <a:prstGeom prst="rect">
            <a:avLst/>
          </a:prstGeom>
        </p:spPr>
      </p:pic>
    </p:spTree>
    <p:extLst>
      <p:ext uri="{BB962C8B-B14F-4D97-AF65-F5344CB8AC3E}">
        <p14:creationId xmlns:p14="http://schemas.microsoft.com/office/powerpoint/2010/main" val="42390331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Image" descr="Image"/>
          <p:cNvPicPr>
            <a:picLocks noChangeAspect="1"/>
          </p:cNvPicPr>
          <p:nvPr/>
        </p:nvPicPr>
        <p:blipFill>
          <a:blip r:embed="rId2"/>
          <a:stretch>
            <a:fillRect/>
          </a:stretch>
        </p:blipFill>
        <p:spPr>
          <a:xfrm>
            <a:off x="6281244" y="1913736"/>
            <a:ext cx="17233266" cy="9888528"/>
          </a:xfrm>
          <a:prstGeom prst="rect">
            <a:avLst/>
          </a:prstGeom>
          <a:ln w="12700">
            <a:miter lim="400000"/>
          </a:ln>
        </p:spPr>
      </p:pic>
      <p:sp>
        <p:nvSpPr>
          <p:cNvPr id="646" name="18. About us"/>
          <p:cNvSpPr txBox="1"/>
          <p:nvPr/>
        </p:nvSpPr>
        <p:spPr>
          <a:xfrm>
            <a:off x="1209067" y="5689282"/>
            <a:ext cx="3344271" cy="1135375"/>
          </a:xfrm>
          <a:prstGeom prst="rect">
            <a:avLst/>
          </a:prstGeom>
          <a:solidFill>
            <a:schemeClr val="accent6">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defTabSz="457200">
              <a:lnSpc>
                <a:spcPct val="115000"/>
              </a:lnSpc>
              <a:spcBef>
                <a:spcPts val="1000"/>
              </a:spcBef>
              <a:tabLst>
                <a:tab pos="1270000" algn="l"/>
              </a:tabLst>
              <a:defRPr sz="2800" b="0"/>
            </a:lvl1pPr>
          </a:lstStyle>
          <a:p>
            <a:r>
              <a:rPr sz="6200" dirty="0"/>
              <a:t> About us</a:t>
            </a:r>
          </a:p>
        </p:txBody>
      </p:sp>
    </p:spTree>
  </p:cSld>
  <p:clrMapOvr>
    <a:masterClrMapping/>
  </p:clrMapOvr>
  <p:transition spd="med"/>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1_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6.xml><?xml version="1.0" encoding="utf-8"?>
<a:theme xmlns:a="http://schemas.openxmlformats.org/drawingml/2006/main" name="1_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7.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8.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174</TotalTime>
  <Words>609</Words>
  <Application>Microsoft Office PowerPoint</Application>
  <PresentationFormat>Custom</PresentationFormat>
  <Paragraphs>103</Paragraphs>
  <Slides>26</Slides>
  <Notes>0</Notes>
  <HiddenSlides>0</HiddenSlides>
  <MMClips>0</MMClips>
  <ScaleCrop>false</ScaleCrop>
  <HeadingPairs>
    <vt:vector size="6" baseType="variant">
      <vt:variant>
        <vt:lpstr>Fonts Used</vt:lpstr>
      </vt:variant>
      <vt:variant>
        <vt:i4>19</vt:i4>
      </vt:variant>
      <vt:variant>
        <vt:lpstr>Theme</vt:lpstr>
      </vt:variant>
      <vt:variant>
        <vt:i4>9</vt:i4>
      </vt:variant>
      <vt:variant>
        <vt:lpstr>Slide Titles</vt:lpstr>
      </vt:variant>
      <vt:variant>
        <vt:i4>26</vt:i4>
      </vt:variant>
    </vt:vector>
  </HeadingPairs>
  <TitlesOfParts>
    <vt:vector size="54" baseType="lpstr">
      <vt:lpstr>Malgun Gothic</vt:lpstr>
      <vt:lpstr>Arial</vt:lpstr>
      <vt:lpstr>Barlow Light</vt:lpstr>
      <vt:lpstr>Barlow SemiBold</vt:lpstr>
      <vt:lpstr>Calibri</vt:lpstr>
      <vt:lpstr>Calibri Light</vt:lpstr>
      <vt:lpstr>Century Gothic</vt:lpstr>
      <vt:lpstr>Gill Sans MT</vt:lpstr>
      <vt:lpstr>Helvetica</vt:lpstr>
      <vt:lpstr>Helvetica Neue</vt:lpstr>
      <vt:lpstr>Helvetica Neue Light</vt:lpstr>
      <vt:lpstr>Rockwell</vt:lpstr>
      <vt:lpstr>Symbol</vt:lpstr>
      <vt:lpstr>Times New Roman</vt:lpstr>
      <vt:lpstr>Trebuchet MS</vt:lpstr>
      <vt:lpstr>Tw Cen MT</vt:lpstr>
      <vt:lpstr>Tw Cen MT Condensed</vt:lpstr>
      <vt:lpstr>Wingdings</vt:lpstr>
      <vt:lpstr>Wingdings 3</vt:lpstr>
      <vt:lpstr>Office Theme</vt:lpstr>
      <vt:lpstr>Atlas</vt:lpstr>
      <vt:lpstr>1_Integral</vt:lpstr>
      <vt:lpstr>Berlin</vt:lpstr>
      <vt:lpstr>Wisp</vt:lpstr>
      <vt:lpstr>1_Atlas</vt:lpstr>
      <vt:lpstr>Gallery</vt:lpstr>
      <vt:lpstr>1_Gallery</vt:lpstr>
      <vt:lpstr>Parcel</vt:lpstr>
      <vt:lpstr>FlexJob</vt:lpstr>
      <vt:lpstr>CONTENTS</vt:lpstr>
      <vt:lpstr>1. Project Profile</vt:lpstr>
      <vt:lpstr>PowerPoint Presentation</vt:lpstr>
      <vt:lpstr>PowerPoint Presentation</vt:lpstr>
      <vt:lpstr>PowerPoint Presentation</vt:lpstr>
      <vt:lpstr>PowerPoint Presentation</vt:lpstr>
      <vt:lpstr>Profile Registration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of the project:</vt:lpstr>
      <vt:lpstr>Project Outcomes</vt:lpstr>
      <vt:lpstr>7. 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 Job</dc:title>
  <dc:creator>PandyaJay</dc:creator>
  <cp:lastModifiedBy>Jay Pandya</cp:lastModifiedBy>
  <cp:revision>52</cp:revision>
  <dcterms:modified xsi:type="dcterms:W3CDTF">2021-04-23T19:51:30Z</dcterms:modified>
</cp:coreProperties>
</file>